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15" r:id="rId2"/>
    <p:sldId id="317" r:id="rId3"/>
    <p:sldId id="328" r:id="rId4"/>
    <p:sldId id="329" r:id="rId5"/>
    <p:sldId id="330" r:id="rId6"/>
    <p:sldId id="332" r:id="rId7"/>
    <p:sldId id="331" r:id="rId8"/>
    <p:sldId id="333" r:id="rId9"/>
    <p:sldId id="334" r:id="rId10"/>
    <p:sldId id="335" r:id="rId11"/>
    <p:sldId id="336" r:id="rId12"/>
    <p:sldId id="337" r:id="rId13"/>
    <p:sldId id="338" r:id="rId14"/>
    <p:sldId id="339" r:id="rId15"/>
    <p:sldId id="305" r:id="rId1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3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1AC89-E36B-4AAB-80AB-BCE4E3AFA106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0FE0A-FA8C-41CE-A08E-1A595A958E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2193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1396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479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63481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12902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815210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000425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5344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94320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10952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27868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9E025-6363-48E9-8287-72584F06119B}" type="datetimeFigureOut">
              <a:rPr lang="uk-UA" smtClean="0"/>
              <a:pPr/>
              <a:t>06.10.2019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03D4C-5B8F-4701-8185-6444E3322D0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24686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Картинки по запросу шаблони для презентації українська м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lum bright="33000"/>
          </a:blip>
          <a:srcRect/>
          <a:stretch>
            <a:fillRect/>
          </a:stretch>
        </p:blipFill>
        <p:spPr bwMode="auto">
          <a:xfrm rot="5400000" flipV="1">
            <a:off x="10881360" y="0"/>
            <a:ext cx="1310640" cy="131064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175662" y="314793"/>
            <a:ext cx="877515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		</a:t>
            </a:r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Інтерактивна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</a:p>
          <a:p>
            <a:pPr algn="ctr"/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вправа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«</a:t>
            </a:r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Очікування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»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3" name="Picture 2" descr="Ð ÐµÐ·ÑÐ»ÑÑÐ°Ñ Ð¿Ð¾ÑÑÐºÑ Ð·Ð¾Ð±ÑÐ°Ð¶ÐµÐ½Ñ Ð·Ð° Ð·Ð°Ð¿Ð¸ÑÐ¾Ð¼ &quot;Ð¼Ð¾Ð²Ð½Ðµ Ð°ÑÐ¾ÑÑÑ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4833" y="2452252"/>
            <a:ext cx="4317167" cy="41209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5" cstate="print">
            <a:lum bright="33000"/>
          </a:blip>
          <a:srcRect/>
          <a:stretch>
            <a:fillRect/>
          </a:stretch>
        </p:blipFill>
        <p:spPr bwMode="auto">
          <a:xfrm flipH="1">
            <a:off x="8244590" y="2730708"/>
            <a:ext cx="3947410" cy="3947410"/>
          </a:xfrm>
          <a:prstGeom prst="rect">
            <a:avLst/>
          </a:prstGeom>
          <a:noFill/>
        </p:spPr>
      </p:pic>
      <p:pic>
        <p:nvPicPr>
          <p:cNvPr id="20482" name="Picture 2" descr="Ð ÐµÐ·ÑÐ»ÑÑÐ°Ñ Ð¿Ð¾ÑÑÐºÑ Ð·Ð¾Ð±ÑÐ°Ð¶ÐµÐ½Ñ Ð·Ð° Ð·Ð°Ð¿Ð¸ÑÐ¾Ð¼ &quot;Ð¼ÑÐºÑÐ¾ÑÐ¾Ð½ Ð±ÐµÐ· ÑÐ¾Ð½Ð°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673332">
            <a:off x="3378461" y="1658468"/>
            <a:ext cx="3048000" cy="3514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8953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14677" y="490387"/>
            <a:ext cx="7365218" cy="30008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“Мовна</a:t>
            </a:r>
            <a:r>
              <a:rPr lang="uk-UA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розминка”</a:t>
            </a:r>
            <a:endParaRPr lang="uk-UA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Завдання: </a:t>
            </a:r>
            <a:endParaRPr lang="uk-UA" sz="45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  <a:p>
            <a:pPr algn="ctr"/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скласти гасло з розсипаних слів</a:t>
            </a:r>
            <a:endParaRPr lang="ru-RU" sz="4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pic>
        <p:nvPicPr>
          <p:cNvPr id="61442" name="Picture 2" descr="Ð ÐµÐ·ÑÐ»ÑÑÐ°Ñ Ð¿Ð¾ÑÑÐºÑ Ð·Ð¾Ð±ÑÐ°Ð¶ÐµÐ½Ñ Ð·Ð° Ð·Ð°Ð¿Ð¸ÑÐ¾Ð¼ &quot;Ð¼Ð¾Ð²Ð½Ðµ Ð°ÑÐ¾ÑÑÑ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517" y="3362665"/>
            <a:ext cx="3661778" cy="3495335"/>
          </a:xfrm>
          <a:prstGeom prst="rect">
            <a:avLst/>
          </a:prstGeom>
          <a:noFill/>
        </p:spPr>
      </p:pic>
      <p:pic>
        <p:nvPicPr>
          <p:cNvPr id="61444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/>
          <a:srcRect l="12781"/>
          <a:stretch>
            <a:fillRect/>
          </a:stretch>
        </p:blipFill>
        <p:spPr bwMode="auto">
          <a:xfrm>
            <a:off x="5342708" y="4754516"/>
            <a:ext cx="2446185" cy="2103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3681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1948720" y="2121108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6600" b="1" i="1" dirty="0" smtClean="0">
                <a:solidFill>
                  <a:srgbClr val="0070C0"/>
                </a:solidFill>
              </a:rPr>
              <a:t>Добре того навчати, хто хоче все знати.</a:t>
            </a:r>
            <a:endParaRPr lang="ru-RU" sz="6600" b="1" dirty="0" smtClean="0">
              <a:solidFill>
                <a:srgbClr val="0070C0"/>
              </a:solidFill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4" descr="Ð ÐµÐ·ÑÐ»ÑÑÐ°Ñ Ð¿Ð¾ÑÑÐºÑ Ð·Ð¾Ð±ÑÐ°Ð¶ÐµÐ½Ñ Ð·Ð° Ð·Ð°Ð¿Ð¸ÑÐ¾Ð¼ &quot;ÐºÐ°Ð»Ð¸Ð½Ð° Ð±ÐµÐ· ÑÐ¾Ð½Ñ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22" y="4859324"/>
            <a:ext cx="7620000" cy="16239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2038661" y="1131757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5400" b="1" i="1" dirty="0" smtClean="0">
                <a:solidFill>
                  <a:srgbClr val="002060"/>
                </a:solidFill>
              </a:rPr>
              <a:t>….. та …..  Дніпр широкий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Сердитий вітер …..,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Додолу верби ….. високі,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Горами хвилю ….. 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08289" y="0"/>
            <a:ext cx="8439461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5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“Проблемна</a:t>
            </a:r>
            <a:r>
              <a:rPr lang="uk-UA" sz="5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uk-UA" sz="55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ситуація”</a:t>
            </a:r>
            <a:endParaRPr lang="uk-UA" sz="55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98623" y="4826675"/>
            <a:ext cx="90090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i="1" u="sng" dirty="0" smtClean="0">
                <a:solidFill>
                  <a:schemeClr val="accent1">
                    <a:lumMod val="50000"/>
                  </a:schemeClr>
                </a:solidFill>
              </a:rPr>
              <a:t>Довідка:</a:t>
            </a:r>
            <a:r>
              <a:rPr lang="uk-UA" sz="54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5400" b="1" i="1" dirty="0" smtClean="0">
                <a:solidFill>
                  <a:schemeClr val="accent1">
                    <a:lumMod val="50000"/>
                  </a:schemeClr>
                </a:solidFill>
              </a:rPr>
              <a:t>завива, реве, підійма, стогне, гне.</a:t>
            </a:r>
            <a:endParaRPr lang="ru-RU" sz="5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1723869" y="1191718"/>
            <a:ext cx="8649323" cy="4684425"/>
          </a:xfrm>
          <a:prstGeom prst="rect">
            <a:avLst/>
          </a:prstGeom>
          <a:ln cmpd="dbl"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5400" b="1" i="1" dirty="0" smtClean="0">
                <a:solidFill>
                  <a:srgbClr val="002060"/>
                </a:solidFill>
              </a:rPr>
              <a:t>Реве та стогне Дніпр широкий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Сердитий вітер завива,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Додолу верби гне високі,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Горами хвилю підійма.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8" name="Picture 2" descr="Ð ÐµÐ·ÑÐ»ÑÑÐ°Ñ Ð¿Ð¾ÑÑÐºÑ Ð·Ð¾Ð±ÑÐ°Ð¶ÐµÐ½Ñ Ð·Ð° Ð·Ð°Ð¿Ð¸ÑÐ¾Ð¼ &quot;ÑÐµÐ²Ðµ ÑÐ° ÑÑÐ¾Ð³Ð½Ðµ Ð´Ð½ÑÐ¿Ñ ÑÐ¸ÑÐ¾ÐºÐ¸Ð¹ Ð²ÑÑÑ&quot;"/>
          <p:cNvPicPr>
            <a:picLocks noChangeAspect="1" noChangeArrowheads="1"/>
          </p:cNvPicPr>
          <p:nvPr/>
        </p:nvPicPr>
        <p:blipFill>
          <a:blip r:embed="rId3"/>
          <a:srcRect t="28554" b="15929"/>
          <a:stretch>
            <a:fillRect/>
          </a:stretch>
        </p:blipFill>
        <p:spPr bwMode="auto">
          <a:xfrm>
            <a:off x="4706909" y="5231567"/>
            <a:ext cx="5716249" cy="1626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1723869" y="1191718"/>
            <a:ext cx="8649323" cy="4684425"/>
          </a:xfrm>
          <a:prstGeom prst="rect">
            <a:avLst/>
          </a:prstGeom>
          <a:ln cmpd="dbl"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5400" b="1" i="1" u="dbl" dirty="0" smtClean="0">
                <a:solidFill>
                  <a:srgbClr val="002060"/>
                </a:solidFill>
              </a:rPr>
              <a:t>Реве</a:t>
            </a:r>
            <a:r>
              <a:rPr lang="uk-UA" sz="5400" b="1" i="1" dirty="0" smtClean="0">
                <a:solidFill>
                  <a:srgbClr val="002060"/>
                </a:solidFill>
              </a:rPr>
              <a:t> та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стогн</a:t>
            </a:r>
            <a:r>
              <a:rPr lang="uk-UA" sz="5400" b="1" i="1" dirty="0" smtClean="0">
                <a:solidFill>
                  <a:srgbClr val="002060"/>
                </a:solidFill>
              </a:rPr>
              <a:t>е Дніпр широкий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Сердитий вітер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завив</a:t>
            </a:r>
            <a:r>
              <a:rPr lang="uk-UA" sz="5400" b="1" i="1" dirty="0" smtClean="0">
                <a:solidFill>
                  <a:srgbClr val="002060"/>
                </a:solidFill>
              </a:rPr>
              <a:t>а,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Додолу верби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гне</a:t>
            </a:r>
            <a:r>
              <a:rPr lang="uk-UA" sz="5400" b="1" i="1" dirty="0" smtClean="0">
                <a:solidFill>
                  <a:srgbClr val="002060"/>
                </a:solidFill>
              </a:rPr>
              <a:t> високі,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Горами хвилю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підійма</a:t>
            </a:r>
            <a:r>
              <a:rPr lang="uk-UA" sz="5400" b="1" i="1" dirty="0" smtClean="0">
                <a:solidFill>
                  <a:srgbClr val="002060"/>
                </a:solidFill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8" name="Picture 2" descr="Ð ÐµÐ·ÑÐ»ÑÑÐ°Ñ Ð¿Ð¾ÑÑÐºÑ Ð·Ð¾Ð±ÑÐ°Ð¶ÐµÐ½Ñ Ð·Ð° Ð·Ð°Ð¿Ð¸ÑÐ¾Ð¼ &quot;ÑÐµÐ²Ðµ ÑÐ° ÑÑÐ¾Ð³Ð½Ðµ Ð´Ð½ÑÐ¿Ñ ÑÐ¸ÑÐ¾ÐºÐ¸Ð¹ Ð²ÑÑÑ&quot;"/>
          <p:cNvPicPr>
            <a:picLocks noChangeAspect="1" noChangeArrowheads="1"/>
          </p:cNvPicPr>
          <p:nvPr/>
        </p:nvPicPr>
        <p:blipFill>
          <a:blip r:embed="rId3"/>
          <a:srcRect t="28554" b="15929"/>
          <a:stretch>
            <a:fillRect/>
          </a:stretch>
        </p:blipFill>
        <p:spPr bwMode="auto">
          <a:xfrm>
            <a:off x="4706909" y="5231567"/>
            <a:ext cx="5716249" cy="1626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1723869" y="1191718"/>
            <a:ext cx="8649323" cy="4684425"/>
          </a:xfrm>
          <a:prstGeom prst="rect">
            <a:avLst/>
          </a:prstGeom>
          <a:ln cmpd="dbl"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5400" b="1" i="1" u="dbl" dirty="0" smtClean="0">
                <a:solidFill>
                  <a:srgbClr val="002060"/>
                </a:solidFill>
              </a:rPr>
              <a:t>Реве </a:t>
            </a:r>
            <a:r>
              <a:rPr lang="uk-UA" sz="5400" b="1" i="1" dirty="0" smtClean="0">
                <a:solidFill>
                  <a:srgbClr val="002060"/>
                </a:solidFill>
              </a:rPr>
              <a:t>та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стогне</a:t>
            </a:r>
            <a:r>
              <a:rPr lang="uk-UA" sz="5400" b="1" i="1" dirty="0" smtClean="0">
                <a:solidFill>
                  <a:srgbClr val="002060"/>
                </a:solidFill>
              </a:rPr>
              <a:t> Дніпр широкий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Сердитий вітер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завива</a:t>
            </a:r>
            <a:r>
              <a:rPr lang="uk-UA" sz="5400" b="1" i="1" dirty="0" smtClean="0">
                <a:solidFill>
                  <a:srgbClr val="002060"/>
                </a:solidFill>
              </a:rPr>
              <a:t>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Додолу верби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гне</a:t>
            </a:r>
            <a:r>
              <a:rPr lang="uk-UA" sz="5400" b="1" i="1" dirty="0" smtClean="0">
                <a:solidFill>
                  <a:srgbClr val="002060"/>
                </a:solidFill>
              </a:rPr>
              <a:t> високі,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Горами хвилю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підійма</a:t>
            </a:r>
            <a:r>
              <a:rPr lang="uk-UA" sz="5400" b="1" i="1" dirty="0" smtClean="0">
                <a:solidFill>
                  <a:srgbClr val="002060"/>
                </a:solidFill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8" name="Picture 2" descr="Ð ÐµÐ·ÑÐ»ÑÑÐ°Ñ Ð¿Ð¾ÑÑÐºÑ Ð·Ð¾Ð±ÑÐ°Ð¶ÐµÐ½Ñ Ð·Ð° Ð·Ð°Ð¿Ð¸ÑÐ¾Ð¼ &quot;ÑÐµÐ²Ðµ ÑÐ° ÑÑÐ¾Ð³Ð½Ðµ Ð´Ð½ÑÐ¿Ñ ÑÐ¸ÑÐ¾ÐºÐ¸Ð¹ Ð²ÑÑÑ&quot;"/>
          <p:cNvPicPr>
            <a:picLocks noChangeAspect="1" noChangeArrowheads="1"/>
          </p:cNvPicPr>
          <p:nvPr/>
        </p:nvPicPr>
        <p:blipFill>
          <a:blip r:embed="rId3"/>
          <a:srcRect t="28554" b="15929"/>
          <a:stretch>
            <a:fillRect/>
          </a:stretch>
        </p:blipFill>
        <p:spPr bwMode="auto">
          <a:xfrm>
            <a:off x="4706909" y="5231567"/>
            <a:ext cx="5716249" cy="1626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Картинки по запросу шаблони для презентації українська мо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713877" y="704538"/>
            <a:ext cx="10478123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Слова,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які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називають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дію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предметів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дієслова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)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6867" name="AutoShape 3" descr="Ð ÐµÐ·ÑÐ»ÑÑÐ°Ñ Ð¿Ð¾ÑÑÐºÑ Ð·Ð¾Ð±ÑÐ°Ð¶ÐµÐ½Ñ Ð·Ð° Ð·Ð°Ð¿Ð¸ÑÐ¾Ð¼ &quot;Ð´ÑÑ Ð¿ÑÐµÐ´Ð¼ÐµÑÑÐ²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9" name="Picture 5" descr="Ð ÐµÐ·ÑÐ»ÑÑÐ°Ñ Ð¿Ð¾ÑÑÐºÑ Ð·Ð¾Ð±ÑÐ°Ð¶ÐµÐ½Ñ Ð·Ð° Ð·Ð°Ð¿Ð¸ÑÐ¾Ð¼ &quot;Ð´ÑÑ Ð¿ÑÐµÐ´Ð¼ÐµÑÑÐ²&quot;"/>
          <p:cNvPicPr>
            <a:picLocks noChangeAspect="1" noChangeArrowheads="1"/>
          </p:cNvPicPr>
          <p:nvPr/>
        </p:nvPicPr>
        <p:blipFill>
          <a:blip r:embed="rId5"/>
          <a:srcRect l="1741" t="47112" r="3505" b="5675"/>
          <a:stretch>
            <a:fillRect/>
          </a:stretch>
        </p:blipFill>
        <p:spPr bwMode="auto">
          <a:xfrm>
            <a:off x="1394087" y="3620124"/>
            <a:ext cx="8664315" cy="3237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48014" y="254833"/>
            <a:ext cx="736521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“Дешифрувальник”</a:t>
            </a:r>
            <a:endParaRPr lang="uk-UA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Завдання: </a:t>
            </a:r>
            <a:endParaRPr lang="uk-UA" sz="45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  <a:p>
            <a:pPr algn="ctr"/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скласти і записати </a:t>
            </a:r>
            <a:r>
              <a:rPr lang="uk-UA" sz="45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прислів</a:t>
            </a:r>
            <a:r>
              <a:rPr lang="en-US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’</a:t>
            </a:r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я </a:t>
            </a:r>
            <a:endParaRPr lang="ru-RU" sz="4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1978700" y="2900597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6600" b="1" i="1" dirty="0" smtClean="0">
                <a:solidFill>
                  <a:srgbClr val="0070C0"/>
                </a:solidFill>
              </a:rPr>
              <a:t>ця а лінь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Пра</a:t>
            </a:r>
            <a:r>
              <a:rPr lang="uk-UA" sz="6600" b="1" i="1" dirty="0" smtClean="0">
                <a:solidFill>
                  <a:srgbClr val="0070C0"/>
                </a:solidFill>
              </a:rPr>
              <a:t> мар дує,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нує</a:t>
            </a:r>
            <a:r>
              <a:rPr lang="uk-UA" sz="6600" b="1" i="1" dirty="0" smtClean="0">
                <a:solidFill>
                  <a:srgbClr val="0070C0"/>
                </a:solidFill>
              </a:rPr>
              <a:t>.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Го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9622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48014" y="719528"/>
            <a:ext cx="73652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“Дешифрувальник”</a:t>
            </a:r>
            <a:endParaRPr lang="uk-UA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1989836" y="2332041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6600" b="1" i="1" dirty="0" smtClean="0">
                <a:solidFill>
                  <a:srgbClr val="002060"/>
                </a:solidFill>
              </a:rPr>
              <a:t>Праця годує, а лінь марнує.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 descr="Ð ÐµÐ·ÑÐ»ÑÑÐ°Ñ Ð¿Ð¾ÑÑÐºÑ Ð·Ð¾Ð±ÑÐ°Ð¶ÐµÐ½Ñ Ð·Ð° Ð·Ð°Ð¿Ð¸ÑÐ¾Ð¼ &quot;Ð½Ð°ÑÐ¾Ð´Ð½Ð° Ð¼ÑÐ´ÑÑÑÑÑ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5254" y="4049486"/>
            <a:ext cx="3761400" cy="2808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104235"/>
            <a:ext cx="12193057" cy="69622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48014" y="254833"/>
            <a:ext cx="736521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“Дешифрувальник”</a:t>
            </a:r>
            <a:endParaRPr lang="uk-UA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Завдання: </a:t>
            </a:r>
            <a:endParaRPr lang="uk-UA" sz="45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  <a:p>
            <a:pPr algn="ctr"/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скласти і записати </a:t>
            </a:r>
            <a:r>
              <a:rPr lang="uk-UA" sz="45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прислів</a:t>
            </a:r>
            <a:r>
              <a:rPr lang="en-US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’</a:t>
            </a:r>
            <a:r>
              <a:rPr lang="uk-UA" sz="4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я </a:t>
            </a:r>
            <a:endParaRPr lang="ru-RU" sz="4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1978700" y="2900597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6600" b="1" i="1" dirty="0" err="1" smtClean="0">
                <a:solidFill>
                  <a:srgbClr val="0070C0"/>
                </a:solidFill>
              </a:rPr>
              <a:t>ляй</a:t>
            </a:r>
            <a:r>
              <a:rPr lang="uk-UA" sz="6600" b="1" i="1" dirty="0" smtClean="0">
                <a:solidFill>
                  <a:srgbClr val="0070C0"/>
                </a:solidFill>
              </a:rPr>
              <a:t>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смі</a:t>
            </a:r>
            <a:r>
              <a:rPr lang="uk-UA" sz="6600" b="1" i="1" dirty="0" smtClean="0">
                <a:solidFill>
                  <a:srgbClr val="0070C0"/>
                </a:solidFill>
              </a:rPr>
              <a:t> бив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гу</a:t>
            </a:r>
            <a:r>
              <a:rPr lang="uk-UA" sz="6600" b="1" i="1" dirty="0" smtClean="0">
                <a:solidFill>
                  <a:srgbClr val="0070C0"/>
                </a:solidFill>
              </a:rPr>
              <a:t>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ло</a:t>
            </a:r>
            <a:r>
              <a:rPr lang="uk-UA" sz="6600" b="1" i="1" dirty="0" smtClean="0">
                <a:solidFill>
                  <a:srgbClr val="0070C0"/>
                </a:solidFill>
              </a:rPr>
              <a:t>. </a:t>
            </a:r>
            <a:r>
              <a:rPr lang="uk-UA" sz="6600" b="1" i="1" dirty="0" err="1" smtClean="0">
                <a:solidFill>
                  <a:srgbClr val="0070C0"/>
                </a:solidFill>
              </a:rPr>
              <a:t>Зро</a:t>
            </a:r>
            <a:r>
              <a:rPr lang="uk-UA" sz="6600" b="1" i="1" dirty="0" smtClean="0">
                <a:solidFill>
                  <a:srgbClr val="0070C0"/>
                </a:solidFill>
              </a:rPr>
              <a:t> діло -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9622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48014" y="719528"/>
            <a:ext cx="73652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“Дешифрувальник”</a:t>
            </a:r>
            <a:endParaRPr lang="uk-UA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1924521" y="2358168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6600" b="1" i="1" dirty="0" smtClean="0">
                <a:solidFill>
                  <a:srgbClr val="002060"/>
                </a:solidFill>
              </a:rPr>
              <a:t>Зробив діло – гуляй сміло.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2" descr="Ð ÐµÐ·ÑÐ»ÑÑÐ°Ñ Ð¿Ð¾ÑÑÐºÑ Ð·Ð¾Ð±ÑÐ°Ð¶ÐµÐ½Ñ Ð·Ð° Ð·Ð°Ð¿Ð¸ÑÐ¾Ð¼ &quot;Ð½Ð°ÑÐ¾Ð´Ð½Ð° Ð¼ÑÐ´ÑÑÑÑÑ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5254" y="4049486"/>
            <a:ext cx="3761400" cy="2808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Картинки по запросу шаблони для презентації українська м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lum bright="33000"/>
          </a:blip>
          <a:srcRect/>
          <a:stretch>
            <a:fillRect/>
          </a:stretch>
        </p:blipFill>
        <p:spPr bwMode="auto">
          <a:xfrm rot="5400000" flipV="1">
            <a:off x="10881360" y="0"/>
            <a:ext cx="1310640" cy="131064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175662" y="570287"/>
            <a:ext cx="80059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		</a:t>
            </a:r>
            <a:r>
              <a:rPr lang="ru-RU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Робота в парах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4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>
            <a:lum bright="33000"/>
          </a:blip>
          <a:srcRect/>
          <a:stretch>
            <a:fillRect/>
          </a:stretch>
        </p:blipFill>
        <p:spPr bwMode="auto">
          <a:xfrm flipH="1">
            <a:off x="8244590" y="2730708"/>
            <a:ext cx="3947410" cy="3947410"/>
          </a:xfrm>
          <a:prstGeom prst="rect">
            <a:avLst/>
          </a:prstGeom>
          <a:noFill/>
        </p:spPr>
      </p:pic>
      <p:pic>
        <p:nvPicPr>
          <p:cNvPr id="3891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858" y="1800176"/>
            <a:ext cx="6796554" cy="4432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8953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52118"/>
            <a:ext cx="12193057" cy="6962235"/>
          </a:xfrm>
          <a:prstGeom prst="rect">
            <a:avLst/>
          </a:prstGeom>
        </p:spPr>
      </p:pic>
      <p:sp>
        <p:nvSpPr>
          <p:cNvPr id="9" name="Содержимое 1"/>
          <p:cNvSpPr txBox="1">
            <a:spLocks/>
          </p:cNvSpPr>
          <p:nvPr/>
        </p:nvSpPr>
        <p:spPr>
          <a:xfrm>
            <a:off x="1723869" y="1191718"/>
            <a:ext cx="8649323" cy="4684425"/>
          </a:xfrm>
          <a:prstGeom prst="rect">
            <a:avLst/>
          </a:prstGeom>
          <a:ln cmpd="dbl"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uk-UA" sz="5400" b="1" i="1" u="dbl" dirty="0" smtClean="0">
                <a:solidFill>
                  <a:srgbClr val="002060"/>
                </a:solidFill>
              </a:rPr>
              <a:t>Реве </a:t>
            </a:r>
            <a:r>
              <a:rPr lang="uk-UA" sz="5400" b="1" i="1" dirty="0" smtClean="0">
                <a:solidFill>
                  <a:srgbClr val="002060"/>
                </a:solidFill>
              </a:rPr>
              <a:t>та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стогне</a:t>
            </a:r>
            <a:r>
              <a:rPr lang="uk-UA" sz="5400" b="1" i="1" dirty="0" smtClean="0">
                <a:solidFill>
                  <a:srgbClr val="002060"/>
                </a:solidFill>
              </a:rPr>
              <a:t> Дніпр широкий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Сердитий вітер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завива</a:t>
            </a:r>
            <a:r>
              <a:rPr lang="uk-UA" sz="5400" b="1" i="1" dirty="0" smtClean="0">
                <a:solidFill>
                  <a:srgbClr val="002060"/>
                </a:solidFill>
              </a:rPr>
              <a:t>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Додолу верби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гне</a:t>
            </a:r>
            <a:r>
              <a:rPr lang="uk-UA" sz="5400" b="1" i="1" dirty="0" smtClean="0">
                <a:solidFill>
                  <a:srgbClr val="002060"/>
                </a:solidFill>
              </a:rPr>
              <a:t> високі,</a:t>
            </a:r>
            <a:br>
              <a:rPr lang="uk-UA" sz="5400" b="1" i="1" dirty="0" smtClean="0">
                <a:solidFill>
                  <a:srgbClr val="002060"/>
                </a:solidFill>
              </a:rPr>
            </a:br>
            <a:r>
              <a:rPr lang="uk-UA" sz="5400" b="1" i="1" dirty="0" smtClean="0">
                <a:solidFill>
                  <a:srgbClr val="002060"/>
                </a:solidFill>
              </a:rPr>
              <a:t>Горами хвилю </a:t>
            </a:r>
            <a:r>
              <a:rPr lang="uk-UA" sz="5400" b="1" i="1" u="dbl" dirty="0" smtClean="0">
                <a:solidFill>
                  <a:srgbClr val="002060"/>
                </a:solidFill>
              </a:rPr>
              <a:t>підійма</a:t>
            </a:r>
            <a:r>
              <a:rPr lang="uk-UA" sz="5400" b="1" i="1" dirty="0" smtClean="0">
                <a:solidFill>
                  <a:srgbClr val="002060"/>
                </a:solidFill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818" name="Picture 2" descr="Ð ÐµÐ·ÑÐ»ÑÑÐ°Ñ Ð¿Ð¾ÑÑÐºÑ Ð·Ð¾Ð±ÑÐ°Ð¶ÐµÐ½Ñ Ð·Ð° Ð·Ð°Ð¿Ð¸ÑÐ¾Ð¼ &quot;ÑÐµÐ²Ðµ ÑÐ° ÑÑÐ¾Ð³Ð½Ðµ Ð´Ð½ÑÐ¿Ñ ÑÐ¸ÑÐ¾ÐºÐ¸Ð¹ Ð²ÑÑÑ&quot;"/>
          <p:cNvPicPr>
            <a:picLocks noChangeAspect="1" noChangeArrowheads="1"/>
          </p:cNvPicPr>
          <p:nvPr/>
        </p:nvPicPr>
        <p:blipFill>
          <a:blip r:embed="rId3"/>
          <a:srcRect t="28554" b="15929"/>
          <a:stretch>
            <a:fillRect/>
          </a:stretch>
        </p:blipFill>
        <p:spPr bwMode="auto">
          <a:xfrm>
            <a:off x="4706909" y="5231567"/>
            <a:ext cx="5716249" cy="1626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Картинки по запросу шаблони для презентації українська мо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713877" y="704538"/>
            <a:ext cx="10478123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Слова,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які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називають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дію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предметів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pPr algn="ctr"/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ru-RU" sz="6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дієслова</a:t>
            </a:r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)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6867" name="AutoShape 3" descr="Ð ÐµÐ·ÑÐ»ÑÑÐ°Ñ Ð¿Ð¾ÑÑÐºÑ Ð·Ð¾Ð±ÑÐ°Ð¶ÐµÐ½Ñ Ð·Ð° Ð·Ð°Ð¿Ð¸ÑÐ¾Ð¼ &quot;Ð´ÑÑ Ð¿ÑÐµÐ´Ð¼ÐµÑÑÐ²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9" name="Picture 5" descr="Ð ÐµÐ·ÑÐ»ÑÑÐ°Ñ Ð¿Ð¾ÑÑÐºÑ Ð·Ð¾Ð±ÑÐ°Ð¶ÐµÐ½Ñ Ð·Ð° Ð·Ð°Ð¿Ð¸ÑÐ¾Ð¼ &quot;Ð´ÑÑ Ð¿ÑÐµÐ´Ð¼ÐµÑÑÐ²&quot;"/>
          <p:cNvPicPr>
            <a:picLocks noChangeAspect="1" noChangeArrowheads="1"/>
          </p:cNvPicPr>
          <p:nvPr/>
        </p:nvPicPr>
        <p:blipFill>
          <a:blip r:embed="rId5"/>
          <a:srcRect l="1741" t="47112" r="3505" b="5675"/>
          <a:stretch>
            <a:fillRect/>
          </a:stretch>
        </p:blipFill>
        <p:spPr bwMode="auto">
          <a:xfrm>
            <a:off x="1394087" y="3620124"/>
            <a:ext cx="8664315" cy="3237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4235"/>
            <a:ext cx="12193057" cy="69622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48460" y="484397"/>
            <a:ext cx="73652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“Мозковий</a:t>
            </a:r>
            <a:r>
              <a:rPr lang="uk-UA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uk-UA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штурм”</a:t>
            </a:r>
            <a:endParaRPr lang="uk-UA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Содержимое 1"/>
          <p:cNvSpPr txBox="1">
            <a:spLocks/>
          </p:cNvSpPr>
          <p:nvPr/>
        </p:nvSpPr>
        <p:spPr>
          <a:xfrm>
            <a:off x="1963710" y="2136100"/>
            <a:ext cx="8319541" cy="291558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uk-UA" sz="6600" b="1" i="1" dirty="0" smtClean="0">
                <a:solidFill>
                  <a:srgbClr val="002060"/>
                </a:solidFill>
              </a:rPr>
              <a:t>Любов, улюблений, любити, улюбленець.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9938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/>
          <a:srcRect l="18923" r="21344"/>
          <a:stretch>
            <a:fillRect/>
          </a:stretch>
        </p:blipFill>
        <p:spPr bwMode="auto">
          <a:xfrm>
            <a:off x="7785463" y="2886075"/>
            <a:ext cx="2560320" cy="3971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/>
          <a:srcRect l="12781"/>
          <a:stretch>
            <a:fillRect/>
          </a:stretch>
        </p:blipFill>
        <p:spPr bwMode="auto">
          <a:xfrm>
            <a:off x="1371600" y="0"/>
            <a:ext cx="2446185" cy="2103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72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Картинки по запросу шаблони для презентації українська м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 ÐµÐ·ÑÐ»ÑÑÐ°Ñ Ð¿Ð¾ÑÑÐºÑ Ð·Ð¾Ð±ÑÐ°Ð¶ÐµÐ½Ñ Ð·Ð° Ð·Ð°Ð¿Ð¸ÑÐ¾Ð¼ &quot;ÐºÐ°Ð»Ð¸Ð½Ð° Ð±ÐµÐ· ÑÐ¾Ð½Ñ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8983" y="4907509"/>
            <a:ext cx="9104811" cy="195049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01008" y="2260945"/>
            <a:ext cx="8690992" cy="2862322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Любіть свій край, </a:t>
            </a:r>
          </a:p>
          <a:p>
            <a:pPr algn="ctr"/>
            <a:r>
              <a:rPr lang="uk-UA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його традиції </a:t>
            </a:r>
          </a:p>
          <a:p>
            <a:pPr algn="ctr"/>
            <a:r>
              <a:rPr lang="uk-UA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і нашу милозвучну мову!</a:t>
            </a:r>
          </a:p>
        </p:txBody>
      </p:sp>
    </p:spTree>
    <p:extLst>
      <p:ext uri="{BB962C8B-B14F-4D97-AF65-F5344CB8AC3E}">
        <p14:creationId xmlns:p14="http://schemas.microsoft.com/office/powerpoint/2010/main" xmlns="" val="93497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162</Words>
  <Application>Microsoft Office PowerPoint</Application>
  <PresentationFormat>Произвольный</PresentationFormat>
  <Paragraphs>37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Red Pill</dc:creator>
  <cp:lastModifiedBy>Asus</cp:lastModifiedBy>
  <cp:revision>61</cp:revision>
  <dcterms:created xsi:type="dcterms:W3CDTF">2017-11-01T13:49:09Z</dcterms:created>
  <dcterms:modified xsi:type="dcterms:W3CDTF">2019-10-06T19:52:43Z</dcterms:modified>
</cp:coreProperties>
</file>