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B510E-CF32-4622-87DE-B1EA54863A8F}" type="datetimeFigureOut">
              <a:rPr lang="ru-RU" smtClean="0"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957CC-AAA6-4FB2-BB54-7F06EDF76B1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27000" r="-5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8286808" cy="1470025"/>
          </a:xfrm>
        </p:spPr>
        <p:txBody>
          <a:bodyPr/>
          <a:lstStyle/>
          <a:p>
            <a:r>
              <a:rPr lang="uk-UA" b="1" i="1" dirty="0" smtClean="0"/>
              <a:t>Сучасне батьківство: </a:t>
            </a:r>
            <a:br>
              <a:rPr lang="uk-UA" b="1" i="1" dirty="0" smtClean="0"/>
            </a:br>
            <a:r>
              <a:rPr lang="uk-UA" b="1" i="1" dirty="0" smtClean="0"/>
              <a:t>стереотипи та нові тенденції</a:t>
            </a:r>
            <a:endParaRPr lang="ru-RU" b="1" i="1" dirty="0"/>
          </a:p>
        </p:txBody>
      </p:sp>
    </p:spTree>
  </p:cSld>
  <p:clrMapOvr>
    <a:masterClrMapping/>
  </p:clrMapOvr>
  <p:transition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01587"/>
            <a:ext cx="91440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uk-UA" b="1" i="1" dirty="0" smtClean="0"/>
              <a:t>Стереотип 1: </a:t>
            </a:r>
            <a:r>
              <a:rPr lang="uk-UA" dirty="0" smtClean="0"/>
              <a:t>Чоловіки не прагнуть вступати у шлюб. </a:t>
            </a:r>
            <a:r>
              <a:rPr lang="uk-UA" b="1" dirty="0" smtClean="0"/>
              <a:t>Характерна тенденція: </a:t>
            </a:r>
            <a:r>
              <a:rPr lang="uk-UA" dirty="0" smtClean="0"/>
              <a:t>громадянський шлюб</a:t>
            </a:r>
            <a:endParaRPr lang="ru-RU" b="1" i="1" dirty="0"/>
          </a:p>
        </p:txBody>
      </p:sp>
    </p:spTree>
  </p:cSld>
  <p:clrMapOvr>
    <a:masterClrMapping/>
  </p:clrMapOvr>
  <p:transition>
    <p:randomBa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714356"/>
            <a:ext cx="4000496" cy="5072074"/>
          </a:xfrm>
        </p:spPr>
        <p:txBody>
          <a:bodyPr>
            <a:normAutofit fontScale="90000"/>
          </a:bodyPr>
          <a:lstStyle/>
          <a:p>
            <a:pPr algn="l"/>
            <a:r>
              <a:rPr lang="uk-UA" sz="3600" b="1" i="1" dirty="0" smtClean="0"/>
              <a:t>Стереотип 2: </a:t>
            </a:r>
            <a:r>
              <a:rPr lang="uk-UA" sz="3600" dirty="0" smtClean="0"/>
              <a:t>Чоловіки загалом невпевнені, що вони є батьками своїх дітей.</a:t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b="1" dirty="0" smtClean="0"/>
              <a:t>Характерна тенденція: </a:t>
            </a:r>
            <a:r>
              <a:rPr lang="uk-UA" sz="3600" dirty="0" smtClean="0"/>
              <a:t>краще бути холостяком, свідомо залишатися бездітними, створити нетрадиційний шлюб.</a:t>
            </a:r>
            <a:endParaRPr lang="ru-RU" sz="3600" b="1" i="1" dirty="0"/>
          </a:p>
        </p:txBody>
      </p:sp>
      <p:pic>
        <p:nvPicPr>
          <p:cNvPr id="3" name="Рисунок 2" descr="Нежность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4" y="214290"/>
            <a:ext cx="4786346" cy="6286544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0"/>
            <a:ext cx="4286248" cy="6429396"/>
          </a:xfrm>
        </p:spPr>
        <p:txBody>
          <a:bodyPr>
            <a:normAutofit/>
          </a:bodyPr>
          <a:lstStyle/>
          <a:p>
            <a:pPr algn="l"/>
            <a:r>
              <a:rPr lang="uk-UA" sz="3600" b="1" i="1" dirty="0" smtClean="0"/>
              <a:t>Стереотип 3: </a:t>
            </a:r>
            <a:r>
              <a:rPr lang="uk-UA" sz="3600" dirty="0" smtClean="0"/>
              <a:t>Виховувати дітей – справа жінки.</a:t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b="1" dirty="0" smtClean="0"/>
              <a:t>Характерна тенденція: </a:t>
            </a:r>
            <a:r>
              <a:rPr lang="uk-UA" sz="3600" dirty="0" smtClean="0"/>
              <a:t>батько забезпечує родину, мати – виховує дітей + забезпечує родину + підтримує побут.</a:t>
            </a:r>
            <a:endParaRPr lang="ru-RU" sz="3600" b="1" i="1" dirty="0"/>
          </a:p>
        </p:txBody>
      </p:sp>
      <p:pic>
        <p:nvPicPr>
          <p:cNvPr id="4" name="Рисунок 3" descr="mama_i_malush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500042"/>
            <a:ext cx="3578897" cy="5786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randomBa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14876" y="142852"/>
            <a:ext cx="4286248" cy="6429396"/>
          </a:xfrm>
        </p:spPr>
        <p:txBody>
          <a:bodyPr>
            <a:normAutofit/>
          </a:bodyPr>
          <a:lstStyle/>
          <a:p>
            <a:pPr algn="l"/>
            <a:r>
              <a:rPr lang="uk-UA" sz="3600" b="1" i="1" dirty="0" smtClean="0"/>
              <a:t>Стереотип 4: </a:t>
            </a:r>
            <a:r>
              <a:rPr lang="uk-UA" sz="3600" dirty="0" smtClean="0"/>
              <a:t>Діти мають бути з матір'ю. </a:t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b="1" dirty="0" smtClean="0"/>
              <a:t>Характерна тенденція: </a:t>
            </a:r>
            <a:r>
              <a:rPr lang="uk-UA" sz="3600" dirty="0" smtClean="0"/>
              <a:t>у неповних сім'ях діти у 98% випадків виховуються однією матір'ю. </a:t>
            </a:r>
            <a:endParaRPr lang="ru-RU" sz="3600" b="1" i="1" dirty="0"/>
          </a:p>
        </p:txBody>
      </p:sp>
      <p:pic>
        <p:nvPicPr>
          <p:cNvPr id="5" name="Рисунок 4" descr="193451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428604"/>
            <a:ext cx="3757026" cy="56436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4286248" cy="6429396"/>
          </a:xfrm>
        </p:spPr>
        <p:txBody>
          <a:bodyPr>
            <a:normAutofit/>
          </a:bodyPr>
          <a:lstStyle/>
          <a:p>
            <a:pPr algn="l"/>
            <a:r>
              <a:rPr lang="uk-UA" sz="3600" b="1" i="1" dirty="0" smtClean="0"/>
              <a:t>Стереотип 5: </a:t>
            </a:r>
            <a:r>
              <a:rPr lang="uk-UA" sz="3600" dirty="0" smtClean="0"/>
              <a:t>Робота з дітьми – жіноча справа</a:t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b="1" dirty="0" smtClean="0"/>
              <a:t>Характерна тенденція: </a:t>
            </a:r>
            <a:r>
              <a:rPr lang="uk-UA" sz="3600" dirty="0" smtClean="0"/>
              <a:t> чоловічий ринок праці не дотичний до спілкування з дитиною</a:t>
            </a:r>
            <a:endParaRPr lang="ru-RU" sz="3600" b="1" i="1" dirty="0"/>
          </a:p>
        </p:txBody>
      </p:sp>
      <p:pic>
        <p:nvPicPr>
          <p:cNvPr id="4" name="Рисунок 3" descr="79037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428604"/>
            <a:ext cx="4357718" cy="60449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24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8286808" cy="1500198"/>
          </a:xfrm>
        </p:spPr>
        <p:txBody>
          <a:bodyPr>
            <a:normAutofit fontScale="90000"/>
          </a:bodyPr>
          <a:lstStyle/>
          <a:p>
            <a:pPr algn="l"/>
            <a:r>
              <a:rPr lang="uk-UA" sz="3600" b="1" i="1" dirty="0" smtClean="0"/>
              <a:t>Новітня тенденція: </a:t>
            </a:r>
            <a:r>
              <a:rPr lang="uk-UA" sz="3600" dirty="0" smtClean="0"/>
              <a:t>Батько має керувати процесом виховання на рівні з матір'ю. </a:t>
            </a:r>
            <a:endParaRPr lang="ru-RU" sz="3600" b="1" i="1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26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8286808" cy="1500198"/>
          </a:xfrm>
        </p:spPr>
        <p:txBody>
          <a:bodyPr>
            <a:normAutofit fontScale="90000"/>
          </a:bodyPr>
          <a:lstStyle/>
          <a:p>
            <a:pPr algn="l"/>
            <a:r>
              <a:rPr lang="uk-UA" sz="3600" b="1" i="1" dirty="0" smtClean="0"/>
              <a:t>Новітня тенденція: </a:t>
            </a:r>
            <a:r>
              <a:rPr lang="uk-UA" sz="3600" dirty="0" smtClean="0"/>
              <a:t>Неслухняні діти – не результат: </a:t>
            </a:r>
            <a:r>
              <a:rPr lang="uk-UA" sz="3600" dirty="0" err="1" smtClean="0"/>
              <a:t>“Це</a:t>
            </a:r>
            <a:r>
              <a:rPr lang="uk-UA" sz="3600" dirty="0" smtClean="0"/>
              <a:t> ти їх так </a:t>
            </a:r>
            <a:r>
              <a:rPr lang="uk-UA" sz="3600" dirty="0" err="1" smtClean="0"/>
              <a:t>виховала”</a:t>
            </a:r>
            <a:r>
              <a:rPr lang="uk-UA" sz="3600" dirty="0" smtClean="0"/>
              <a:t>, а стимул </a:t>
            </a:r>
            <a:r>
              <a:rPr lang="uk-UA" sz="3600" dirty="0" err="1" smtClean="0"/>
              <a:t>“Давай</a:t>
            </a:r>
            <a:r>
              <a:rPr lang="uk-UA" sz="3600" dirty="0" smtClean="0"/>
              <a:t> спробуємо вирішити це </a:t>
            </a:r>
            <a:r>
              <a:rPr lang="uk-UA" sz="3600" dirty="0" err="1" smtClean="0"/>
              <a:t>разом”</a:t>
            </a:r>
            <a:r>
              <a:rPr lang="uk-UA" sz="3600" dirty="0" smtClean="0"/>
              <a:t>.</a:t>
            </a:r>
            <a:endParaRPr lang="ru-RU" sz="3600" b="1" i="1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97</Words>
  <Application>Microsoft Office PowerPoint</Application>
  <PresentationFormat>Экран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Сучасне батьківство:  стереотипи та нові тенденції</vt:lpstr>
      <vt:lpstr>Стереотип 1: Чоловіки не прагнуть вступати у шлюб. Характерна тенденція: громадянський шлюб</vt:lpstr>
      <vt:lpstr>Стереотип 2: Чоловіки загалом невпевнені, що вони є батьками своїх дітей.  Характерна тенденція: краще бути холостяком, свідомо залишатися бездітними, створити нетрадиційний шлюб.</vt:lpstr>
      <vt:lpstr>Стереотип 3: Виховувати дітей – справа жінки.  Характерна тенденція: батько забезпечує родину, мати – виховує дітей + забезпечує родину + підтримує побут.</vt:lpstr>
      <vt:lpstr>Стереотип 4: Діти мають бути з матір'ю.   Характерна тенденція: у неповних сім'ях діти у 98% випадків виховуються однією матір'ю. </vt:lpstr>
      <vt:lpstr>Стереотип 5: Робота з дітьми – жіноча справа  Характерна тенденція:  чоловічий ринок праці не дотичний до спілкування з дитиною</vt:lpstr>
      <vt:lpstr>Новітня тенденція: Батько має керувати процесом виховання на рівні з матір'ю. </vt:lpstr>
      <vt:lpstr>Новітня тенденція: Неслухняні діти – не результат: “Це ти їх так виховала”, а стимул “Давай спробуємо вирішити це разом”.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Сучасне батьківство:  стереотипи та нові тенденції</dc:title>
  <dc:creator>User</dc:creator>
  <cp:lastModifiedBy>User</cp:lastModifiedBy>
  <cp:revision>10</cp:revision>
  <dcterms:created xsi:type="dcterms:W3CDTF">2016-05-31T06:21:48Z</dcterms:created>
  <dcterms:modified xsi:type="dcterms:W3CDTF">2016-05-31T07:12:28Z</dcterms:modified>
</cp:coreProperties>
</file>