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notesSlides/notesSlide8.xml" ContentType="application/vnd.openxmlformats-officedocument.presentationml.notesSlid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  <a:srgbClr val="FF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46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64657B4-7113-475C-A34C-1D71FEDBBA2A}" type="doc">
      <dgm:prSet loTypeId="urn:microsoft.com/office/officeart/2005/8/layout/chevron2" loCatId="list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738A937C-563C-431A-93AF-658AB7BFF4B5}">
      <dgm:prSet phldrT="[Текст]"/>
      <dgm:spPr/>
      <dgm:t>
        <a:bodyPr/>
        <a:lstStyle/>
        <a:p>
          <a:r>
            <a:rPr lang="uk-UA" dirty="0" smtClean="0"/>
            <a:t>1.</a:t>
          </a:r>
          <a:endParaRPr lang="ru-RU" dirty="0"/>
        </a:p>
      </dgm:t>
    </dgm:pt>
    <dgm:pt modelId="{A5475560-DB47-4A4D-9D87-13430F3BE212}" type="parTrans" cxnId="{4671C0D5-A439-4ADB-865D-ADD8F027864B}">
      <dgm:prSet/>
      <dgm:spPr/>
      <dgm:t>
        <a:bodyPr/>
        <a:lstStyle/>
        <a:p>
          <a:endParaRPr lang="ru-RU"/>
        </a:p>
      </dgm:t>
    </dgm:pt>
    <dgm:pt modelId="{9B5A543B-90E5-4F3E-B159-17544BBE8399}" type="sibTrans" cxnId="{4671C0D5-A439-4ADB-865D-ADD8F027864B}">
      <dgm:prSet/>
      <dgm:spPr/>
      <dgm:t>
        <a:bodyPr/>
        <a:lstStyle/>
        <a:p>
          <a:endParaRPr lang="ru-RU"/>
        </a:p>
      </dgm:t>
    </dgm:pt>
    <dgm:pt modelId="{94F1BD10-5372-4E72-B717-45D46584C983}">
      <dgm:prSet phldrT="[Текст]"/>
      <dgm:spPr/>
      <dgm:t>
        <a:bodyPr/>
        <a:lstStyle/>
        <a:p>
          <a:r>
            <a:rPr lang="uk-UA" dirty="0" smtClean="0"/>
            <a:t> Виникнення</a:t>
          </a:r>
          <a:endParaRPr lang="ru-RU" dirty="0"/>
        </a:p>
      </dgm:t>
    </dgm:pt>
    <dgm:pt modelId="{72BAD0EB-B283-447E-A563-BE6BCF0DE1FB}" type="parTrans" cxnId="{F6CF8986-9E79-48F7-8159-727FD5A92F89}">
      <dgm:prSet/>
      <dgm:spPr/>
      <dgm:t>
        <a:bodyPr/>
        <a:lstStyle/>
        <a:p>
          <a:endParaRPr lang="ru-RU"/>
        </a:p>
      </dgm:t>
    </dgm:pt>
    <dgm:pt modelId="{4C4DBBE6-A8F3-4C84-A959-37408993F69A}" type="sibTrans" cxnId="{F6CF8986-9E79-48F7-8159-727FD5A92F89}">
      <dgm:prSet/>
      <dgm:spPr/>
      <dgm:t>
        <a:bodyPr/>
        <a:lstStyle/>
        <a:p>
          <a:endParaRPr lang="ru-RU"/>
        </a:p>
      </dgm:t>
    </dgm:pt>
    <dgm:pt modelId="{5A043106-12DF-4263-AADA-6AB2DB823BA0}">
      <dgm:prSet phldrT="[Текст]"/>
      <dgm:spPr/>
      <dgm:t>
        <a:bodyPr/>
        <a:lstStyle/>
        <a:p>
          <a:r>
            <a:rPr lang="uk-UA" dirty="0" smtClean="0"/>
            <a:t>2.</a:t>
          </a:r>
          <a:endParaRPr lang="ru-RU" dirty="0"/>
        </a:p>
      </dgm:t>
    </dgm:pt>
    <dgm:pt modelId="{F6D106BA-81F4-4C21-A04C-20D35C5FF741}" type="parTrans" cxnId="{BE9A1081-5583-4335-9567-947F337B8B28}">
      <dgm:prSet/>
      <dgm:spPr/>
      <dgm:t>
        <a:bodyPr/>
        <a:lstStyle/>
        <a:p>
          <a:endParaRPr lang="ru-RU"/>
        </a:p>
      </dgm:t>
    </dgm:pt>
    <dgm:pt modelId="{287895FB-39B2-4C91-972D-1EBD79165C31}" type="sibTrans" cxnId="{BE9A1081-5583-4335-9567-947F337B8B28}">
      <dgm:prSet/>
      <dgm:spPr/>
      <dgm:t>
        <a:bodyPr/>
        <a:lstStyle/>
        <a:p>
          <a:endParaRPr lang="ru-RU"/>
        </a:p>
      </dgm:t>
    </dgm:pt>
    <dgm:pt modelId="{47CF374B-0655-4333-83E5-80B07DE97763}">
      <dgm:prSet phldrT="[Текст]"/>
      <dgm:spPr/>
      <dgm:t>
        <a:bodyPr/>
        <a:lstStyle/>
        <a:p>
          <a:r>
            <a:rPr lang="uk-UA" dirty="0" smtClean="0"/>
            <a:t> Засвоєння</a:t>
          </a:r>
          <a:endParaRPr lang="ru-RU" dirty="0"/>
        </a:p>
      </dgm:t>
    </dgm:pt>
    <dgm:pt modelId="{5C0F7D57-9D0C-47FC-9E3C-5D0B71D0D0C5}" type="parTrans" cxnId="{FD93DC0B-3DBD-4577-9CFA-817F3574FBE2}">
      <dgm:prSet/>
      <dgm:spPr/>
      <dgm:t>
        <a:bodyPr/>
        <a:lstStyle/>
        <a:p>
          <a:endParaRPr lang="ru-RU"/>
        </a:p>
      </dgm:t>
    </dgm:pt>
    <dgm:pt modelId="{305786EF-0DE5-43B6-A788-09D5534032A7}" type="sibTrans" cxnId="{FD93DC0B-3DBD-4577-9CFA-817F3574FBE2}">
      <dgm:prSet/>
      <dgm:spPr/>
      <dgm:t>
        <a:bodyPr/>
        <a:lstStyle/>
        <a:p>
          <a:endParaRPr lang="ru-RU"/>
        </a:p>
      </dgm:t>
    </dgm:pt>
    <dgm:pt modelId="{C97CFBC3-77EA-4430-86EC-EE299A49F5A0}">
      <dgm:prSet phldrT="[Текст]"/>
      <dgm:spPr/>
      <dgm:t>
        <a:bodyPr/>
        <a:lstStyle/>
        <a:p>
          <a:r>
            <a:rPr lang="uk-UA" dirty="0" smtClean="0"/>
            <a:t>3.</a:t>
          </a:r>
          <a:endParaRPr lang="ru-RU" dirty="0"/>
        </a:p>
      </dgm:t>
    </dgm:pt>
    <dgm:pt modelId="{9672A4AE-417A-4A64-9E8C-B4D8AAE887E0}" type="parTrans" cxnId="{9E236792-BF33-462C-9861-4D8F693586BF}">
      <dgm:prSet/>
      <dgm:spPr/>
      <dgm:t>
        <a:bodyPr/>
        <a:lstStyle/>
        <a:p>
          <a:endParaRPr lang="ru-RU"/>
        </a:p>
      </dgm:t>
    </dgm:pt>
    <dgm:pt modelId="{A635B7B3-F208-464F-8F58-E0C5532C088E}" type="sibTrans" cxnId="{9E236792-BF33-462C-9861-4D8F693586BF}">
      <dgm:prSet/>
      <dgm:spPr/>
      <dgm:t>
        <a:bodyPr/>
        <a:lstStyle/>
        <a:p>
          <a:endParaRPr lang="ru-RU"/>
        </a:p>
      </dgm:t>
    </dgm:pt>
    <dgm:pt modelId="{5E80FFF1-2A7C-406E-9AC5-400555C7CA2D}">
      <dgm:prSet phldrT="[Текст]"/>
      <dgm:spPr/>
      <dgm:t>
        <a:bodyPr/>
        <a:lstStyle/>
        <a:p>
          <a:r>
            <a:rPr lang="uk-UA" dirty="0" smtClean="0"/>
            <a:t> Насичення</a:t>
          </a:r>
          <a:endParaRPr lang="ru-RU" dirty="0"/>
        </a:p>
      </dgm:t>
    </dgm:pt>
    <dgm:pt modelId="{6432CCF3-6563-4FD0-B1BF-9BB2CAB9313C}" type="parTrans" cxnId="{F9C5468C-B16E-44F8-87A0-D00E9390FFCA}">
      <dgm:prSet/>
      <dgm:spPr/>
      <dgm:t>
        <a:bodyPr/>
        <a:lstStyle/>
        <a:p>
          <a:endParaRPr lang="ru-RU"/>
        </a:p>
      </dgm:t>
    </dgm:pt>
    <dgm:pt modelId="{DD3CD0F7-6971-400B-8D29-96A82614253F}" type="sibTrans" cxnId="{F9C5468C-B16E-44F8-87A0-D00E9390FFCA}">
      <dgm:prSet/>
      <dgm:spPr/>
      <dgm:t>
        <a:bodyPr/>
        <a:lstStyle/>
        <a:p>
          <a:endParaRPr lang="ru-RU"/>
        </a:p>
      </dgm:t>
    </dgm:pt>
    <dgm:pt modelId="{DBCA73B8-9AA5-4761-93EA-DB661CFFF799}">
      <dgm:prSet/>
      <dgm:spPr/>
      <dgm:t>
        <a:bodyPr/>
        <a:lstStyle/>
        <a:p>
          <a:r>
            <a:rPr lang="uk-UA" dirty="0" smtClean="0"/>
            <a:t>4.</a:t>
          </a:r>
          <a:endParaRPr lang="ru-RU" dirty="0"/>
        </a:p>
      </dgm:t>
    </dgm:pt>
    <dgm:pt modelId="{7F9B7F77-62F6-4206-B90F-F642219036FB}" type="parTrans" cxnId="{6636E5F3-1F01-4254-95EC-D5B957633C62}">
      <dgm:prSet/>
      <dgm:spPr/>
      <dgm:t>
        <a:bodyPr/>
        <a:lstStyle/>
        <a:p>
          <a:endParaRPr lang="ru-RU"/>
        </a:p>
      </dgm:t>
    </dgm:pt>
    <dgm:pt modelId="{7A2E2523-26FA-46C1-B0A1-2039A5EA4D8F}" type="sibTrans" cxnId="{6636E5F3-1F01-4254-95EC-D5B957633C62}">
      <dgm:prSet/>
      <dgm:spPr/>
      <dgm:t>
        <a:bodyPr/>
        <a:lstStyle/>
        <a:p>
          <a:endParaRPr lang="ru-RU"/>
        </a:p>
      </dgm:t>
    </dgm:pt>
    <dgm:pt modelId="{F8C7797C-538E-407A-A7EB-15627FD4E088}">
      <dgm:prSet/>
      <dgm:spPr/>
      <dgm:t>
        <a:bodyPr/>
        <a:lstStyle/>
        <a:p>
          <a:r>
            <a:rPr lang="uk-UA" dirty="0" err="1" smtClean="0"/>
            <a:t>Рутинізація</a:t>
          </a:r>
          <a:endParaRPr lang="ru-RU" dirty="0"/>
        </a:p>
      </dgm:t>
    </dgm:pt>
    <dgm:pt modelId="{70A82AA2-22E8-4A7A-B425-A7CD24EB9C22}" type="parTrans" cxnId="{72F52E8B-B651-467C-BC3B-83CDEB26CB58}">
      <dgm:prSet/>
      <dgm:spPr/>
      <dgm:t>
        <a:bodyPr/>
        <a:lstStyle/>
        <a:p>
          <a:endParaRPr lang="ru-RU"/>
        </a:p>
      </dgm:t>
    </dgm:pt>
    <dgm:pt modelId="{301582AD-9A79-4613-9161-1554D7207BE4}" type="sibTrans" cxnId="{72F52E8B-B651-467C-BC3B-83CDEB26CB58}">
      <dgm:prSet/>
      <dgm:spPr/>
      <dgm:t>
        <a:bodyPr/>
        <a:lstStyle/>
        <a:p>
          <a:endParaRPr lang="ru-RU"/>
        </a:p>
      </dgm:t>
    </dgm:pt>
    <dgm:pt modelId="{619E1495-8EC3-4C26-8C25-8A8FD3631888}">
      <dgm:prSet/>
      <dgm:spPr/>
      <dgm:t>
        <a:bodyPr/>
        <a:lstStyle/>
        <a:p>
          <a:r>
            <a:rPr lang="uk-UA" dirty="0" smtClean="0"/>
            <a:t>5.</a:t>
          </a:r>
          <a:endParaRPr lang="ru-RU" dirty="0"/>
        </a:p>
      </dgm:t>
    </dgm:pt>
    <dgm:pt modelId="{ACCA8C17-706A-48F3-9B2A-0B0F748EE026}" type="parTrans" cxnId="{5D91783E-9107-4139-97CC-B46CB949AEBB}">
      <dgm:prSet/>
      <dgm:spPr/>
      <dgm:t>
        <a:bodyPr/>
        <a:lstStyle/>
        <a:p>
          <a:endParaRPr lang="ru-RU"/>
        </a:p>
      </dgm:t>
    </dgm:pt>
    <dgm:pt modelId="{4D5B74BF-2D22-4813-B1F3-3D6977D621D4}" type="sibTrans" cxnId="{5D91783E-9107-4139-97CC-B46CB949AEBB}">
      <dgm:prSet/>
      <dgm:spPr/>
      <dgm:t>
        <a:bodyPr/>
        <a:lstStyle/>
        <a:p>
          <a:endParaRPr lang="ru-RU"/>
        </a:p>
      </dgm:t>
    </dgm:pt>
    <dgm:pt modelId="{33C7DBAD-E1EC-4AD0-B358-73DDA62A1078}">
      <dgm:prSet/>
      <dgm:spPr/>
      <dgm:t>
        <a:bodyPr/>
        <a:lstStyle/>
        <a:p>
          <a:r>
            <a:rPr lang="uk-UA" dirty="0" smtClean="0"/>
            <a:t> Криза</a:t>
          </a:r>
          <a:endParaRPr lang="ru-RU" dirty="0"/>
        </a:p>
      </dgm:t>
    </dgm:pt>
    <dgm:pt modelId="{C2A1B5F5-B824-427E-A96E-AF098B22558C}" type="parTrans" cxnId="{0036043E-620A-4676-9629-7188F7726E92}">
      <dgm:prSet/>
      <dgm:spPr/>
      <dgm:t>
        <a:bodyPr/>
        <a:lstStyle/>
        <a:p>
          <a:endParaRPr lang="ru-RU"/>
        </a:p>
      </dgm:t>
    </dgm:pt>
    <dgm:pt modelId="{CBA90FD5-1B06-44E1-95B1-6FD89EA8A569}" type="sibTrans" cxnId="{0036043E-620A-4676-9629-7188F7726E92}">
      <dgm:prSet/>
      <dgm:spPr/>
      <dgm:t>
        <a:bodyPr/>
        <a:lstStyle/>
        <a:p>
          <a:endParaRPr lang="ru-RU"/>
        </a:p>
      </dgm:t>
    </dgm:pt>
    <dgm:pt modelId="{687265A2-D866-434E-BA75-C672D227CAAE}">
      <dgm:prSet/>
      <dgm:spPr/>
      <dgm:t>
        <a:bodyPr/>
        <a:lstStyle/>
        <a:p>
          <a:r>
            <a:rPr lang="uk-UA" dirty="0" smtClean="0"/>
            <a:t>6.</a:t>
          </a:r>
          <a:endParaRPr lang="ru-RU" dirty="0"/>
        </a:p>
      </dgm:t>
    </dgm:pt>
    <dgm:pt modelId="{7F972F90-444A-4259-BC22-5DA1A7E6C282}" type="parTrans" cxnId="{DA111724-6BC9-41A8-A3A5-1F360D5C36BD}">
      <dgm:prSet/>
      <dgm:spPr/>
      <dgm:t>
        <a:bodyPr/>
        <a:lstStyle/>
        <a:p>
          <a:endParaRPr lang="ru-RU"/>
        </a:p>
      </dgm:t>
    </dgm:pt>
    <dgm:pt modelId="{D5BB10D8-FE9A-4F8F-AC3B-67A502119449}" type="sibTrans" cxnId="{DA111724-6BC9-41A8-A3A5-1F360D5C36BD}">
      <dgm:prSet/>
      <dgm:spPr/>
      <dgm:t>
        <a:bodyPr/>
        <a:lstStyle/>
        <a:p>
          <a:endParaRPr lang="ru-RU"/>
        </a:p>
      </dgm:t>
    </dgm:pt>
    <dgm:pt modelId="{814BE63D-3600-4DCE-827E-41380EDCF457}">
      <dgm:prSet/>
      <dgm:spPr/>
      <dgm:t>
        <a:bodyPr/>
        <a:lstStyle/>
        <a:p>
          <a:r>
            <a:rPr lang="uk-UA" dirty="0" smtClean="0"/>
            <a:t>Фініш</a:t>
          </a:r>
          <a:endParaRPr lang="ru-RU" dirty="0"/>
        </a:p>
      </dgm:t>
    </dgm:pt>
    <dgm:pt modelId="{704B98D5-7338-4303-BF00-5C597C17EBD2}" type="parTrans" cxnId="{17223C8C-D19A-4A45-A437-B5028BE2A04F}">
      <dgm:prSet/>
      <dgm:spPr/>
      <dgm:t>
        <a:bodyPr/>
        <a:lstStyle/>
        <a:p>
          <a:endParaRPr lang="ru-RU"/>
        </a:p>
      </dgm:t>
    </dgm:pt>
    <dgm:pt modelId="{2CB0965B-C79A-4480-8B85-5940D877E686}" type="sibTrans" cxnId="{17223C8C-D19A-4A45-A437-B5028BE2A04F}">
      <dgm:prSet/>
      <dgm:spPr/>
      <dgm:t>
        <a:bodyPr/>
        <a:lstStyle/>
        <a:p>
          <a:endParaRPr lang="ru-RU"/>
        </a:p>
      </dgm:t>
    </dgm:pt>
    <dgm:pt modelId="{69DD91E9-3B1C-45BF-88CD-55343499484E}" type="pres">
      <dgm:prSet presAssocID="{064657B4-7113-475C-A34C-1D71FEDBBA2A}" presName="linearFlow" presStyleCnt="0">
        <dgm:presLayoutVars>
          <dgm:dir/>
          <dgm:animLvl val="lvl"/>
          <dgm:resizeHandles val="exact"/>
        </dgm:presLayoutVars>
      </dgm:prSet>
      <dgm:spPr/>
    </dgm:pt>
    <dgm:pt modelId="{3D6F2D73-4CF9-47E6-A0D7-C60BCBFCDF03}" type="pres">
      <dgm:prSet presAssocID="{738A937C-563C-431A-93AF-658AB7BFF4B5}" presName="composite" presStyleCnt="0"/>
      <dgm:spPr/>
    </dgm:pt>
    <dgm:pt modelId="{5220733E-B216-4EC2-907B-4680C4410B6D}" type="pres">
      <dgm:prSet presAssocID="{738A937C-563C-431A-93AF-658AB7BFF4B5}" presName="parentText" presStyleLbl="alignNode1" presStyleIdx="0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CF158E-8CB6-4E9B-8683-3C2C82DD02A3}" type="pres">
      <dgm:prSet presAssocID="{738A937C-563C-431A-93AF-658AB7BFF4B5}" presName="descendantText" presStyleLbl="alignAcc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A72EFE-CFAF-4201-BD26-3C270F7E8493}" type="pres">
      <dgm:prSet presAssocID="{9B5A543B-90E5-4F3E-B159-17544BBE8399}" presName="sp" presStyleCnt="0"/>
      <dgm:spPr/>
    </dgm:pt>
    <dgm:pt modelId="{A1DCA27B-8FDD-4B38-9A05-335C5AFF3EE3}" type="pres">
      <dgm:prSet presAssocID="{5A043106-12DF-4263-AADA-6AB2DB823BA0}" presName="composite" presStyleCnt="0"/>
      <dgm:spPr/>
    </dgm:pt>
    <dgm:pt modelId="{07E8E073-FBE0-4007-A9D6-9B9BA1B06B91}" type="pres">
      <dgm:prSet presAssocID="{5A043106-12DF-4263-AADA-6AB2DB823BA0}" presName="parentText" presStyleLbl="alignNode1" presStyleIdx="1" presStyleCnt="6">
        <dgm:presLayoutVars>
          <dgm:chMax val="1"/>
          <dgm:bulletEnabled val="1"/>
        </dgm:presLayoutVars>
      </dgm:prSet>
      <dgm:spPr/>
    </dgm:pt>
    <dgm:pt modelId="{8ACFA816-EABC-4F90-9F89-71D4D1F6124A}" type="pres">
      <dgm:prSet presAssocID="{5A043106-12DF-4263-AADA-6AB2DB823BA0}" presName="descendantText" presStyleLbl="alignAcc1" presStyleIdx="1" presStyleCnt="6" custLinFactNeighborX="3830" custLinFactNeighborY="-50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4F065E0-24EA-4CCE-81D6-FE6B89126024}" type="pres">
      <dgm:prSet presAssocID="{287895FB-39B2-4C91-972D-1EBD79165C31}" presName="sp" presStyleCnt="0"/>
      <dgm:spPr/>
    </dgm:pt>
    <dgm:pt modelId="{72AA09D5-45B0-4266-9940-50BAC6017126}" type="pres">
      <dgm:prSet presAssocID="{C97CFBC3-77EA-4430-86EC-EE299A49F5A0}" presName="composite" presStyleCnt="0"/>
      <dgm:spPr/>
    </dgm:pt>
    <dgm:pt modelId="{9626D34A-780B-4BFF-B4C9-225756564CC8}" type="pres">
      <dgm:prSet presAssocID="{C97CFBC3-77EA-4430-86EC-EE299A49F5A0}" presName="parentText" presStyleLbl="alignNode1" presStyleIdx="2" presStyleCnt="6">
        <dgm:presLayoutVars>
          <dgm:chMax val="1"/>
          <dgm:bulletEnabled val="1"/>
        </dgm:presLayoutVars>
      </dgm:prSet>
      <dgm:spPr/>
    </dgm:pt>
    <dgm:pt modelId="{8908C2C4-AF47-48C6-AEAF-F1A0B9168CED}" type="pres">
      <dgm:prSet presAssocID="{C97CFBC3-77EA-4430-86EC-EE299A49F5A0}" presName="descendantText" presStyleLbl="alignAcc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AF016FC-8399-484B-A7F7-56E999082036}" type="pres">
      <dgm:prSet presAssocID="{A635B7B3-F208-464F-8F58-E0C5532C088E}" presName="sp" presStyleCnt="0"/>
      <dgm:spPr/>
    </dgm:pt>
    <dgm:pt modelId="{D8B318B2-06FF-4778-BBFF-34A9A74B8EA1}" type="pres">
      <dgm:prSet presAssocID="{DBCA73B8-9AA5-4761-93EA-DB661CFFF799}" presName="composite" presStyleCnt="0"/>
      <dgm:spPr/>
    </dgm:pt>
    <dgm:pt modelId="{881D697E-8A0A-4ABC-BC64-953CEA880845}" type="pres">
      <dgm:prSet presAssocID="{DBCA73B8-9AA5-4761-93EA-DB661CFFF799}" presName="parentText" presStyleLbl="alignNode1" presStyleIdx="3" presStyleCnt="6">
        <dgm:presLayoutVars>
          <dgm:chMax val="1"/>
          <dgm:bulletEnabled val="1"/>
        </dgm:presLayoutVars>
      </dgm:prSet>
      <dgm:spPr/>
    </dgm:pt>
    <dgm:pt modelId="{113B8A54-664B-4C10-9363-4038366C18DB}" type="pres">
      <dgm:prSet presAssocID="{DBCA73B8-9AA5-4761-93EA-DB661CFFF799}" presName="descendantText" presStyleLbl="alignAcc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01F974E-5578-45F5-B7C0-6157A6F5C438}" type="pres">
      <dgm:prSet presAssocID="{7A2E2523-26FA-46C1-B0A1-2039A5EA4D8F}" presName="sp" presStyleCnt="0"/>
      <dgm:spPr/>
    </dgm:pt>
    <dgm:pt modelId="{15EB6DC9-BAB4-4555-94FF-EFAB4678A630}" type="pres">
      <dgm:prSet presAssocID="{619E1495-8EC3-4C26-8C25-8A8FD3631888}" presName="composite" presStyleCnt="0"/>
      <dgm:spPr/>
    </dgm:pt>
    <dgm:pt modelId="{8EBAEB66-D37B-4CE6-8985-79D290441517}" type="pres">
      <dgm:prSet presAssocID="{619E1495-8EC3-4C26-8C25-8A8FD3631888}" presName="parentText" presStyleLbl="alignNode1" presStyleIdx="4" presStyleCnt="6">
        <dgm:presLayoutVars>
          <dgm:chMax val="1"/>
          <dgm:bulletEnabled val="1"/>
        </dgm:presLayoutVars>
      </dgm:prSet>
      <dgm:spPr/>
    </dgm:pt>
    <dgm:pt modelId="{63D39574-EFDC-4169-B18A-D2B630A6459A}" type="pres">
      <dgm:prSet presAssocID="{619E1495-8EC3-4C26-8C25-8A8FD3631888}" presName="descendantText" presStyleLbl="alignAcc1" presStyleIdx="4" presStyleCnt="6">
        <dgm:presLayoutVars>
          <dgm:bulletEnabled val="1"/>
        </dgm:presLayoutVars>
      </dgm:prSet>
      <dgm:spPr/>
    </dgm:pt>
    <dgm:pt modelId="{A9798E29-5761-4CFD-A61D-02F5B5575638}" type="pres">
      <dgm:prSet presAssocID="{4D5B74BF-2D22-4813-B1F3-3D6977D621D4}" presName="sp" presStyleCnt="0"/>
      <dgm:spPr/>
    </dgm:pt>
    <dgm:pt modelId="{79009E24-D50B-40E7-A299-8B01E572A67F}" type="pres">
      <dgm:prSet presAssocID="{687265A2-D866-434E-BA75-C672D227CAAE}" presName="composite" presStyleCnt="0"/>
      <dgm:spPr/>
    </dgm:pt>
    <dgm:pt modelId="{B8237D5B-FD3D-4128-A992-0EED65FD4F90}" type="pres">
      <dgm:prSet presAssocID="{687265A2-D866-434E-BA75-C672D227CAAE}" presName="parentText" presStyleLbl="alignNode1" presStyleIdx="5" presStyleCnt="6">
        <dgm:presLayoutVars>
          <dgm:chMax val="1"/>
          <dgm:bulletEnabled val="1"/>
        </dgm:presLayoutVars>
      </dgm:prSet>
      <dgm:spPr/>
    </dgm:pt>
    <dgm:pt modelId="{4E4EBFBC-2081-42F3-B222-01BC1DE72925}" type="pres">
      <dgm:prSet presAssocID="{687265A2-D866-434E-BA75-C672D227CAAE}" presName="descendantText" presStyleLbl="alignAcc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4C955DE-B197-4B7A-9BE3-2447B75C5B43}" type="presOf" srcId="{687265A2-D866-434E-BA75-C672D227CAAE}" destId="{B8237D5B-FD3D-4128-A992-0EED65FD4F90}" srcOrd="0" destOrd="0" presId="urn:microsoft.com/office/officeart/2005/8/layout/chevron2"/>
    <dgm:cxn modelId="{C2A4A20A-065D-41C1-90FD-9DC282112EA0}" type="presOf" srcId="{94F1BD10-5372-4E72-B717-45D46584C983}" destId="{24CF158E-8CB6-4E9B-8683-3C2C82DD02A3}" srcOrd="0" destOrd="0" presId="urn:microsoft.com/office/officeart/2005/8/layout/chevron2"/>
    <dgm:cxn modelId="{F352BB2D-A0E8-441D-A129-6CD1E38DE8BA}" type="presOf" srcId="{5E80FFF1-2A7C-406E-9AC5-400555C7CA2D}" destId="{8908C2C4-AF47-48C6-AEAF-F1A0B9168CED}" srcOrd="0" destOrd="0" presId="urn:microsoft.com/office/officeart/2005/8/layout/chevron2"/>
    <dgm:cxn modelId="{A2CF1AD0-295F-4972-B7FF-857F21092AB0}" type="presOf" srcId="{814BE63D-3600-4DCE-827E-41380EDCF457}" destId="{4E4EBFBC-2081-42F3-B222-01BC1DE72925}" srcOrd="0" destOrd="0" presId="urn:microsoft.com/office/officeart/2005/8/layout/chevron2"/>
    <dgm:cxn modelId="{72F52E8B-B651-467C-BC3B-83CDEB26CB58}" srcId="{DBCA73B8-9AA5-4761-93EA-DB661CFFF799}" destId="{F8C7797C-538E-407A-A7EB-15627FD4E088}" srcOrd="0" destOrd="0" parTransId="{70A82AA2-22E8-4A7A-B425-A7CD24EB9C22}" sibTransId="{301582AD-9A79-4613-9161-1554D7207BE4}"/>
    <dgm:cxn modelId="{17223C8C-D19A-4A45-A437-B5028BE2A04F}" srcId="{687265A2-D866-434E-BA75-C672D227CAAE}" destId="{814BE63D-3600-4DCE-827E-41380EDCF457}" srcOrd="0" destOrd="0" parTransId="{704B98D5-7338-4303-BF00-5C597C17EBD2}" sibTransId="{2CB0965B-C79A-4480-8B85-5940D877E686}"/>
    <dgm:cxn modelId="{0036043E-620A-4676-9629-7188F7726E92}" srcId="{619E1495-8EC3-4C26-8C25-8A8FD3631888}" destId="{33C7DBAD-E1EC-4AD0-B358-73DDA62A1078}" srcOrd="0" destOrd="0" parTransId="{C2A1B5F5-B824-427E-A96E-AF098B22558C}" sibTransId="{CBA90FD5-1B06-44E1-95B1-6FD89EA8A569}"/>
    <dgm:cxn modelId="{4671C0D5-A439-4ADB-865D-ADD8F027864B}" srcId="{064657B4-7113-475C-A34C-1D71FEDBBA2A}" destId="{738A937C-563C-431A-93AF-658AB7BFF4B5}" srcOrd="0" destOrd="0" parTransId="{A5475560-DB47-4A4D-9D87-13430F3BE212}" sibTransId="{9B5A543B-90E5-4F3E-B159-17544BBE8399}"/>
    <dgm:cxn modelId="{05E26A2F-E8E7-42BE-9ED1-2A1EC7A2C96B}" type="presOf" srcId="{33C7DBAD-E1EC-4AD0-B358-73DDA62A1078}" destId="{63D39574-EFDC-4169-B18A-D2B630A6459A}" srcOrd="0" destOrd="0" presId="urn:microsoft.com/office/officeart/2005/8/layout/chevron2"/>
    <dgm:cxn modelId="{5D91783E-9107-4139-97CC-B46CB949AEBB}" srcId="{064657B4-7113-475C-A34C-1D71FEDBBA2A}" destId="{619E1495-8EC3-4C26-8C25-8A8FD3631888}" srcOrd="4" destOrd="0" parTransId="{ACCA8C17-706A-48F3-9B2A-0B0F748EE026}" sibTransId="{4D5B74BF-2D22-4813-B1F3-3D6977D621D4}"/>
    <dgm:cxn modelId="{DA111724-6BC9-41A8-A3A5-1F360D5C36BD}" srcId="{064657B4-7113-475C-A34C-1D71FEDBBA2A}" destId="{687265A2-D866-434E-BA75-C672D227CAAE}" srcOrd="5" destOrd="0" parTransId="{7F972F90-444A-4259-BC22-5DA1A7E6C282}" sibTransId="{D5BB10D8-FE9A-4F8F-AC3B-67A502119449}"/>
    <dgm:cxn modelId="{6ECCB846-EEA2-435F-89E2-669F5AED6289}" type="presOf" srcId="{F8C7797C-538E-407A-A7EB-15627FD4E088}" destId="{113B8A54-664B-4C10-9363-4038366C18DB}" srcOrd="0" destOrd="0" presId="urn:microsoft.com/office/officeart/2005/8/layout/chevron2"/>
    <dgm:cxn modelId="{FD93DC0B-3DBD-4577-9CFA-817F3574FBE2}" srcId="{5A043106-12DF-4263-AADA-6AB2DB823BA0}" destId="{47CF374B-0655-4333-83E5-80B07DE97763}" srcOrd="0" destOrd="0" parTransId="{5C0F7D57-9D0C-47FC-9E3C-5D0B71D0D0C5}" sibTransId="{305786EF-0DE5-43B6-A788-09D5534032A7}"/>
    <dgm:cxn modelId="{D86D769A-0043-4C0B-A17A-0F2E804CED6E}" type="presOf" srcId="{5A043106-12DF-4263-AADA-6AB2DB823BA0}" destId="{07E8E073-FBE0-4007-A9D6-9B9BA1B06B91}" srcOrd="0" destOrd="0" presId="urn:microsoft.com/office/officeart/2005/8/layout/chevron2"/>
    <dgm:cxn modelId="{442EB433-74CF-459E-A68C-8CACCAA94C3F}" type="presOf" srcId="{738A937C-563C-431A-93AF-658AB7BFF4B5}" destId="{5220733E-B216-4EC2-907B-4680C4410B6D}" srcOrd="0" destOrd="0" presId="urn:microsoft.com/office/officeart/2005/8/layout/chevron2"/>
    <dgm:cxn modelId="{0800D1A1-886B-41C1-9857-894ABFC433FE}" type="presOf" srcId="{DBCA73B8-9AA5-4761-93EA-DB661CFFF799}" destId="{881D697E-8A0A-4ABC-BC64-953CEA880845}" srcOrd="0" destOrd="0" presId="urn:microsoft.com/office/officeart/2005/8/layout/chevron2"/>
    <dgm:cxn modelId="{CD7ACE64-5F5E-4227-B8C9-A9CBF97BABB9}" type="presOf" srcId="{064657B4-7113-475C-A34C-1D71FEDBBA2A}" destId="{69DD91E9-3B1C-45BF-88CD-55343499484E}" srcOrd="0" destOrd="0" presId="urn:microsoft.com/office/officeart/2005/8/layout/chevron2"/>
    <dgm:cxn modelId="{D6888FDD-5A42-4705-A5BA-8B0B7F997BFA}" type="presOf" srcId="{47CF374B-0655-4333-83E5-80B07DE97763}" destId="{8ACFA816-EABC-4F90-9F89-71D4D1F6124A}" srcOrd="0" destOrd="0" presId="urn:microsoft.com/office/officeart/2005/8/layout/chevron2"/>
    <dgm:cxn modelId="{BE9A1081-5583-4335-9567-947F337B8B28}" srcId="{064657B4-7113-475C-A34C-1D71FEDBBA2A}" destId="{5A043106-12DF-4263-AADA-6AB2DB823BA0}" srcOrd="1" destOrd="0" parTransId="{F6D106BA-81F4-4C21-A04C-20D35C5FF741}" sibTransId="{287895FB-39B2-4C91-972D-1EBD79165C31}"/>
    <dgm:cxn modelId="{F6CF8986-9E79-48F7-8159-727FD5A92F89}" srcId="{738A937C-563C-431A-93AF-658AB7BFF4B5}" destId="{94F1BD10-5372-4E72-B717-45D46584C983}" srcOrd="0" destOrd="0" parTransId="{72BAD0EB-B283-447E-A563-BE6BCF0DE1FB}" sibTransId="{4C4DBBE6-A8F3-4C84-A959-37408993F69A}"/>
    <dgm:cxn modelId="{828E65EB-22C9-4CF6-B26E-60BCEDBFE0D8}" type="presOf" srcId="{C97CFBC3-77EA-4430-86EC-EE299A49F5A0}" destId="{9626D34A-780B-4BFF-B4C9-225756564CC8}" srcOrd="0" destOrd="0" presId="urn:microsoft.com/office/officeart/2005/8/layout/chevron2"/>
    <dgm:cxn modelId="{488389B7-ADB6-4974-AD36-0FDA9617DB7B}" type="presOf" srcId="{619E1495-8EC3-4C26-8C25-8A8FD3631888}" destId="{8EBAEB66-D37B-4CE6-8985-79D290441517}" srcOrd="0" destOrd="0" presId="urn:microsoft.com/office/officeart/2005/8/layout/chevron2"/>
    <dgm:cxn modelId="{9E236792-BF33-462C-9861-4D8F693586BF}" srcId="{064657B4-7113-475C-A34C-1D71FEDBBA2A}" destId="{C97CFBC3-77EA-4430-86EC-EE299A49F5A0}" srcOrd="2" destOrd="0" parTransId="{9672A4AE-417A-4A64-9E8C-B4D8AAE887E0}" sibTransId="{A635B7B3-F208-464F-8F58-E0C5532C088E}"/>
    <dgm:cxn modelId="{F9C5468C-B16E-44F8-87A0-D00E9390FFCA}" srcId="{C97CFBC3-77EA-4430-86EC-EE299A49F5A0}" destId="{5E80FFF1-2A7C-406E-9AC5-400555C7CA2D}" srcOrd="0" destOrd="0" parTransId="{6432CCF3-6563-4FD0-B1BF-9BB2CAB9313C}" sibTransId="{DD3CD0F7-6971-400B-8D29-96A82614253F}"/>
    <dgm:cxn modelId="{6636E5F3-1F01-4254-95EC-D5B957633C62}" srcId="{064657B4-7113-475C-A34C-1D71FEDBBA2A}" destId="{DBCA73B8-9AA5-4761-93EA-DB661CFFF799}" srcOrd="3" destOrd="0" parTransId="{7F9B7F77-62F6-4206-B90F-F642219036FB}" sibTransId="{7A2E2523-26FA-46C1-B0A1-2039A5EA4D8F}"/>
    <dgm:cxn modelId="{363BCBC9-BEE1-4775-BE05-6F36802CA13F}" type="presParOf" srcId="{69DD91E9-3B1C-45BF-88CD-55343499484E}" destId="{3D6F2D73-4CF9-47E6-A0D7-C60BCBFCDF03}" srcOrd="0" destOrd="0" presId="urn:microsoft.com/office/officeart/2005/8/layout/chevron2"/>
    <dgm:cxn modelId="{8D8B6F87-B055-4ED0-B3D4-978FF1590AAC}" type="presParOf" srcId="{3D6F2D73-4CF9-47E6-A0D7-C60BCBFCDF03}" destId="{5220733E-B216-4EC2-907B-4680C4410B6D}" srcOrd="0" destOrd="0" presId="urn:microsoft.com/office/officeart/2005/8/layout/chevron2"/>
    <dgm:cxn modelId="{43E4195E-3530-4334-A814-763A92E4B48F}" type="presParOf" srcId="{3D6F2D73-4CF9-47E6-A0D7-C60BCBFCDF03}" destId="{24CF158E-8CB6-4E9B-8683-3C2C82DD02A3}" srcOrd="1" destOrd="0" presId="urn:microsoft.com/office/officeart/2005/8/layout/chevron2"/>
    <dgm:cxn modelId="{1E881274-3529-43E8-93B0-37453532F185}" type="presParOf" srcId="{69DD91E9-3B1C-45BF-88CD-55343499484E}" destId="{A0A72EFE-CFAF-4201-BD26-3C270F7E8493}" srcOrd="1" destOrd="0" presId="urn:microsoft.com/office/officeart/2005/8/layout/chevron2"/>
    <dgm:cxn modelId="{3D43CA89-642A-4956-9FFF-B16EDD9BB150}" type="presParOf" srcId="{69DD91E9-3B1C-45BF-88CD-55343499484E}" destId="{A1DCA27B-8FDD-4B38-9A05-335C5AFF3EE3}" srcOrd="2" destOrd="0" presId="urn:microsoft.com/office/officeart/2005/8/layout/chevron2"/>
    <dgm:cxn modelId="{C9048A34-BA6F-4AF6-AD79-B93D0DF1FFD4}" type="presParOf" srcId="{A1DCA27B-8FDD-4B38-9A05-335C5AFF3EE3}" destId="{07E8E073-FBE0-4007-A9D6-9B9BA1B06B91}" srcOrd="0" destOrd="0" presId="urn:microsoft.com/office/officeart/2005/8/layout/chevron2"/>
    <dgm:cxn modelId="{F1CF6B5B-A9D0-4869-B77A-523638E701C1}" type="presParOf" srcId="{A1DCA27B-8FDD-4B38-9A05-335C5AFF3EE3}" destId="{8ACFA816-EABC-4F90-9F89-71D4D1F6124A}" srcOrd="1" destOrd="0" presId="urn:microsoft.com/office/officeart/2005/8/layout/chevron2"/>
    <dgm:cxn modelId="{850A2737-CE2E-47B8-8BAD-43DBE93384D2}" type="presParOf" srcId="{69DD91E9-3B1C-45BF-88CD-55343499484E}" destId="{E4F065E0-24EA-4CCE-81D6-FE6B89126024}" srcOrd="3" destOrd="0" presId="urn:microsoft.com/office/officeart/2005/8/layout/chevron2"/>
    <dgm:cxn modelId="{44C1FEDA-084E-49C0-B80F-0DA2EC1098FC}" type="presParOf" srcId="{69DD91E9-3B1C-45BF-88CD-55343499484E}" destId="{72AA09D5-45B0-4266-9940-50BAC6017126}" srcOrd="4" destOrd="0" presId="urn:microsoft.com/office/officeart/2005/8/layout/chevron2"/>
    <dgm:cxn modelId="{DB3F72F5-7C08-4CC2-A413-3A8DC1E95F55}" type="presParOf" srcId="{72AA09D5-45B0-4266-9940-50BAC6017126}" destId="{9626D34A-780B-4BFF-B4C9-225756564CC8}" srcOrd="0" destOrd="0" presId="urn:microsoft.com/office/officeart/2005/8/layout/chevron2"/>
    <dgm:cxn modelId="{16B87C07-07B3-47D7-9175-3B0C11CF0996}" type="presParOf" srcId="{72AA09D5-45B0-4266-9940-50BAC6017126}" destId="{8908C2C4-AF47-48C6-AEAF-F1A0B9168CED}" srcOrd="1" destOrd="0" presId="urn:microsoft.com/office/officeart/2005/8/layout/chevron2"/>
    <dgm:cxn modelId="{48EEED72-7241-475D-AA9B-448E783F81D5}" type="presParOf" srcId="{69DD91E9-3B1C-45BF-88CD-55343499484E}" destId="{DAF016FC-8399-484B-A7F7-56E999082036}" srcOrd="5" destOrd="0" presId="urn:microsoft.com/office/officeart/2005/8/layout/chevron2"/>
    <dgm:cxn modelId="{26B4C549-C361-447D-9CC7-5B549246299F}" type="presParOf" srcId="{69DD91E9-3B1C-45BF-88CD-55343499484E}" destId="{D8B318B2-06FF-4778-BBFF-34A9A74B8EA1}" srcOrd="6" destOrd="0" presId="urn:microsoft.com/office/officeart/2005/8/layout/chevron2"/>
    <dgm:cxn modelId="{340A9301-CC01-4B6F-88AB-87622D2DF197}" type="presParOf" srcId="{D8B318B2-06FF-4778-BBFF-34A9A74B8EA1}" destId="{881D697E-8A0A-4ABC-BC64-953CEA880845}" srcOrd="0" destOrd="0" presId="urn:microsoft.com/office/officeart/2005/8/layout/chevron2"/>
    <dgm:cxn modelId="{96CADC6F-1888-4AF5-B8A0-F97D86463EB7}" type="presParOf" srcId="{D8B318B2-06FF-4778-BBFF-34A9A74B8EA1}" destId="{113B8A54-664B-4C10-9363-4038366C18DB}" srcOrd="1" destOrd="0" presId="urn:microsoft.com/office/officeart/2005/8/layout/chevron2"/>
    <dgm:cxn modelId="{D3FD24C7-DA5B-4DA7-94DC-279C73B65161}" type="presParOf" srcId="{69DD91E9-3B1C-45BF-88CD-55343499484E}" destId="{801F974E-5578-45F5-B7C0-6157A6F5C438}" srcOrd="7" destOrd="0" presId="urn:microsoft.com/office/officeart/2005/8/layout/chevron2"/>
    <dgm:cxn modelId="{B30D4329-36EA-4348-8927-5A8FD6A2D800}" type="presParOf" srcId="{69DD91E9-3B1C-45BF-88CD-55343499484E}" destId="{15EB6DC9-BAB4-4555-94FF-EFAB4678A630}" srcOrd="8" destOrd="0" presId="urn:microsoft.com/office/officeart/2005/8/layout/chevron2"/>
    <dgm:cxn modelId="{EBC992ED-B030-441C-B40F-D092D3F36DFE}" type="presParOf" srcId="{15EB6DC9-BAB4-4555-94FF-EFAB4678A630}" destId="{8EBAEB66-D37B-4CE6-8985-79D290441517}" srcOrd="0" destOrd="0" presId="urn:microsoft.com/office/officeart/2005/8/layout/chevron2"/>
    <dgm:cxn modelId="{0296049F-3CE6-4880-B2CB-E6791150C6B7}" type="presParOf" srcId="{15EB6DC9-BAB4-4555-94FF-EFAB4678A630}" destId="{63D39574-EFDC-4169-B18A-D2B630A6459A}" srcOrd="1" destOrd="0" presId="urn:microsoft.com/office/officeart/2005/8/layout/chevron2"/>
    <dgm:cxn modelId="{DA0E0C33-CCBE-4F81-8E87-E558E7424396}" type="presParOf" srcId="{69DD91E9-3B1C-45BF-88CD-55343499484E}" destId="{A9798E29-5761-4CFD-A61D-02F5B5575638}" srcOrd="9" destOrd="0" presId="urn:microsoft.com/office/officeart/2005/8/layout/chevron2"/>
    <dgm:cxn modelId="{B64BE444-F879-4641-B7AF-B3C40A510DDD}" type="presParOf" srcId="{69DD91E9-3B1C-45BF-88CD-55343499484E}" destId="{79009E24-D50B-40E7-A299-8B01E572A67F}" srcOrd="10" destOrd="0" presId="urn:microsoft.com/office/officeart/2005/8/layout/chevron2"/>
    <dgm:cxn modelId="{0C74043A-5A99-441C-BE96-A43CF21E1178}" type="presParOf" srcId="{79009E24-D50B-40E7-A299-8B01E572A67F}" destId="{B8237D5B-FD3D-4128-A992-0EED65FD4F90}" srcOrd="0" destOrd="0" presId="urn:microsoft.com/office/officeart/2005/8/layout/chevron2"/>
    <dgm:cxn modelId="{3A395764-15D2-4EBD-B992-E6A1538F6406}" type="presParOf" srcId="{79009E24-D50B-40E7-A299-8B01E572A67F}" destId="{4E4EBFBC-2081-42F3-B222-01BC1DE72925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368BB54-AD44-4BD5-BA46-725295462AFE}" type="doc">
      <dgm:prSet loTypeId="urn:microsoft.com/office/officeart/2005/8/layout/pyramid1" loCatId="pyramid" qsTypeId="urn:microsoft.com/office/officeart/2005/8/quickstyle/3d1" qsCatId="3D" csTypeId="urn:microsoft.com/office/officeart/2005/8/colors/colorful1" csCatId="colorful" phldr="1"/>
      <dgm:spPr/>
    </dgm:pt>
    <dgm:pt modelId="{91D04296-C40A-4986-92A2-C41B69DE87D7}">
      <dgm:prSet phldrT="[Текст]" custT="1"/>
      <dgm:spPr/>
      <dgm:t>
        <a:bodyPr/>
        <a:lstStyle/>
        <a:p>
          <a:r>
            <a:rPr lang="uk-UA" sz="1800" b="1" dirty="0" smtClean="0">
              <a:solidFill>
                <a:schemeClr val="bg1"/>
              </a:solidFill>
            </a:rPr>
            <a:t>5% </a:t>
          </a:r>
          <a:br>
            <a:rPr lang="uk-UA" sz="1800" b="1" dirty="0" smtClean="0">
              <a:solidFill>
                <a:schemeClr val="bg1"/>
              </a:solidFill>
            </a:rPr>
          </a:br>
          <a:r>
            <a:rPr lang="uk-UA" sz="1800" b="1" dirty="0" smtClean="0">
              <a:solidFill>
                <a:schemeClr val="bg1"/>
              </a:solidFill>
            </a:rPr>
            <a:t>лекція</a:t>
          </a:r>
          <a:endParaRPr lang="ru-RU" sz="1800" b="1" dirty="0">
            <a:solidFill>
              <a:schemeClr val="bg1"/>
            </a:solidFill>
          </a:endParaRPr>
        </a:p>
      </dgm:t>
    </dgm:pt>
    <dgm:pt modelId="{5018D3F2-AC44-4B09-A4D2-FA032CCE06F9}" type="parTrans" cxnId="{3CDF9047-94F6-4852-8B66-9AFDEB6E31DE}">
      <dgm:prSet/>
      <dgm:spPr/>
      <dgm:t>
        <a:bodyPr/>
        <a:lstStyle/>
        <a:p>
          <a:endParaRPr lang="ru-RU"/>
        </a:p>
      </dgm:t>
    </dgm:pt>
    <dgm:pt modelId="{8F0E6D09-FF15-486E-B2E2-509802066F50}" type="sibTrans" cxnId="{3CDF9047-94F6-4852-8B66-9AFDEB6E31DE}">
      <dgm:prSet/>
      <dgm:spPr/>
      <dgm:t>
        <a:bodyPr/>
        <a:lstStyle/>
        <a:p>
          <a:endParaRPr lang="ru-RU"/>
        </a:p>
      </dgm:t>
    </dgm:pt>
    <dgm:pt modelId="{B9B586FC-C372-4296-A67A-795B17ACCCE8}">
      <dgm:prSet phldrT="[Текст]" custT="1"/>
      <dgm:spPr/>
      <dgm:t>
        <a:bodyPr/>
        <a:lstStyle/>
        <a:p>
          <a:r>
            <a:rPr lang="uk-UA" sz="1800" b="1" dirty="0" smtClean="0">
              <a:solidFill>
                <a:schemeClr val="bg1"/>
              </a:solidFill>
            </a:rPr>
            <a:t>10 % - читання тексту</a:t>
          </a:r>
          <a:endParaRPr lang="ru-RU" sz="1800" b="1" dirty="0">
            <a:solidFill>
              <a:schemeClr val="bg1"/>
            </a:solidFill>
          </a:endParaRPr>
        </a:p>
      </dgm:t>
    </dgm:pt>
    <dgm:pt modelId="{4DB95D0E-E9C0-4030-9A83-7718B67F80D9}" type="parTrans" cxnId="{34B0BE16-F76C-48C5-BCEF-A96CB796B77C}">
      <dgm:prSet/>
      <dgm:spPr/>
      <dgm:t>
        <a:bodyPr/>
        <a:lstStyle/>
        <a:p>
          <a:endParaRPr lang="ru-RU"/>
        </a:p>
      </dgm:t>
    </dgm:pt>
    <dgm:pt modelId="{957346DB-CD52-4375-B105-45D7F4F2EF7C}" type="sibTrans" cxnId="{34B0BE16-F76C-48C5-BCEF-A96CB796B77C}">
      <dgm:prSet/>
      <dgm:spPr/>
      <dgm:t>
        <a:bodyPr/>
        <a:lstStyle/>
        <a:p>
          <a:endParaRPr lang="ru-RU"/>
        </a:p>
      </dgm:t>
    </dgm:pt>
    <dgm:pt modelId="{5E517755-D66E-405E-9EAB-650136A992A7}">
      <dgm:prSet phldrT="[Текст]" custT="1"/>
      <dgm:spPr/>
      <dgm:t>
        <a:bodyPr/>
        <a:lstStyle/>
        <a:p>
          <a:r>
            <a:rPr lang="uk-UA" sz="2400" b="1" dirty="0" smtClean="0">
              <a:solidFill>
                <a:schemeClr val="bg1"/>
              </a:solidFill>
            </a:rPr>
            <a:t>30 % - демонстрація</a:t>
          </a:r>
          <a:endParaRPr lang="ru-RU" sz="2400" b="1" dirty="0">
            <a:solidFill>
              <a:schemeClr val="bg1"/>
            </a:solidFill>
          </a:endParaRPr>
        </a:p>
      </dgm:t>
    </dgm:pt>
    <dgm:pt modelId="{B1C5B33D-6411-4CCB-9C5F-35F75CBB70D7}" type="parTrans" cxnId="{C52D45C4-D53A-4886-9661-0E0CA64B17F9}">
      <dgm:prSet/>
      <dgm:spPr/>
      <dgm:t>
        <a:bodyPr/>
        <a:lstStyle/>
        <a:p>
          <a:endParaRPr lang="ru-RU"/>
        </a:p>
      </dgm:t>
    </dgm:pt>
    <dgm:pt modelId="{54E2E957-DC00-4928-A49E-EAFB6B4A69A7}" type="sibTrans" cxnId="{C52D45C4-D53A-4886-9661-0E0CA64B17F9}">
      <dgm:prSet/>
      <dgm:spPr/>
      <dgm:t>
        <a:bodyPr/>
        <a:lstStyle/>
        <a:p>
          <a:endParaRPr lang="ru-RU"/>
        </a:p>
      </dgm:t>
    </dgm:pt>
    <dgm:pt modelId="{0845F2E8-708E-40F6-838E-855A38B7CF53}">
      <dgm:prSet/>
      <dgm:spPr/>
      <dgm:t>
        <a:bodyPr/>
        <a:lstStyle/>
        <a:p>
          <a:r>
            <a:rPr lang="uk-UA" b="1" dirty="0" smtClean="0">
              <a:solidFill>
                <a:schemeClr val="bg1"/>
              </a:solidFill>
            </a:rPr>
            <a:t>20% - зорове і слухове сприймання</a:t>
          </a:r>
          <a:endParaRPr lang="ru-RU" b="1" dirty="0">
            <a:solidFill>
              <a:schemeClr val="bg1"/>
            </a:solidFill>
          </a:endParaRPr>
        </a:p>
      </dgm:t>
    </dgm:pt>
    <dgm:pt modelId="{0351B556-1608-4FE4-B9B4-0E678925D786}" type="parTrans" cxnId="{1E67FC88-A1C8-410C-9D61-26D9F4643C40}">
      <dgm:prSet/>
      <dgm:spPr/>
      <dgm:t>
        <a:bodyPr/>
        <a:lstStyle/>
        <a:p>
          <a:endParaRPr lang="ru-RU"/>
        </a:p>
      </dgm:t>
    </dgm:pt>
    <dgm:pt modelId="{B763DE72-E83D-48A4-AA3E-17EEDE485C2F}" type="sibTrans" cxnId="{1E67FC88-A1C8-410C-9D61-26D9F4643C40}">
      <dgm:prSet/>
      <dgm:spPr/>
      <dgm:t>
        <a:bodyPr/>
        <a:lstStyle/>
        <a:p>
          <a:endParaRPr lang="ru-RU"/>
        </a:p>
      </dgm:t>
    </dgm:pt>
    <dgm:pt modelId="{A685668B-76A1-444E-973C-9217A7A0D383}">
      <dgm:prSet custT="1"/>
      <dgm:spPr/>
      <dgm:t>
        <a:bodyPr/>
        <a:lstStyle/>
        <a:p>
          <a:r>
            <a:rPr lang="uk-UA" sz="2400" b="1" dirty="0" smtClean="0">
              <a:solidFill>
                <a:schemeClr val="bg1"/>
              </a:solidFill>
            </a:rPr>
            <a:t>50% - робота в дискусійних групах</a:t>
          </a:r>
          <a:endParaRPr lang="ru-RU" sz="2400" b="1" dirty="0">
            <a:solidFill>
              <a:schemeClr val="bg1"/>
            </a:solidFill>
          </a:endParaRPr>
        </a:p>
      </dgm:t>
    </dgm:pt>
    <dgm:pt modelId="{6EDA0B8C-0DE4-4DFC-921E-F86AF6A0A613}" type="parTrans" cxnId="{C029B991-1CDD-4AE3-8D26-B81F691C7510}">
      <dgm:prSet/>
      <dgm:spPr/>
      <dgm:t>
        <a:bodyPr/>
        <a:lstStyle/>
        <a:p>
          <a:endParaRPr lang="ru-RU"/>
        </a:p>
      </dgm:t>
    </dgm:pt>
    <dgm:pt modelId="{EC5DFE58-68AE-43B7-A020-A9D86552FDFC}" type="sibTrans" cxnId="{C029B991-1CDD-4AE3-8D26-B81F691C7510}">
      <dgm:prSet/>
      <dgm:spPr/>
      <dgm:t>
        <a:bodyPr/>
        <a:lstStyle/>
        <a:p>
          <a:endParaRPr lang="ru-RU"/>
        </a:p>
      </dgm:t>
    </dgm:pt>
    <dgm:pt modelId="{C8CD0251-185D-4132-9020-F54B8426D8F1}">
      <dgm:prSet custT="1"/>
      <dgm:spPr/>
      <dgm:t>
        <a:bodyPr/>
        <a:lstStyle/>
        <a:p>
          <a:r>
            <a:rPr lang="uk-UA" sz="2800" b="1" dirty="0" smtClean="0">
              <a:solidFill>
                <a:schemeClr val="bg1"/>
              </a:solidFill>
            </a:rPr>
            <a:t>75% - практична діяльність</a:t>
          </a:r>
          <a:endParaRPr lang="ru-RU" sz="2800" b="1" dirty="0">
            <a:solidFill>
              <a:schemeClr val="bg1"/>
            </a:solidFill>
          </a:endParaRPr>
        </a:p>
      </dgm:t>
    </dgm:pt>
    <dgm:pt modelId="{90D7B5C6-45DE-4DE9-9EE4-FB047CB1F36C}" type="parTrans" cxnId="{1F1F8318-7462-4168-8F52-DC1A6F581E49}">
      <dgm:prSet/>
      <dgm:spPr/>
      <dgm:t>
        <a:bodyPr/>
        <a:lstStyle/>
        <a:p>
          <a:endParaRPr lang="ru-RU"/>
        </a:p>
      </dgm:t>
    </dgm:pt>
    <dgm:pt modelId="{D4AE80E6-83FA-4BA4-9497-A25BA50546EC}" type="sibTrans" cxnId="{1F1F8318-7462-4168-8F52-DC1A6F581E49}">
      <dgm:prSet/>
      <dgm:spPr/>
      <dgm:t>
        <a:bodyPr/>
        <a:lstStyle/>
        <a:p>
          <a:endParaRPr lang="ru-RU"/>
        </a:p>
      </dgm:t>
    </dgm:pt>
    <dgm:pt modelId="{4F0EA89F-2A6C-4B87-9EDA-784A008FBEE1}">
      <dgm:prSet custT="1"/>
      <dgm:spPr/>
      <dgm:t>
        <a:bodyPr/>
        <a:lstStyle/>
        <a:p>
          <a:r>
            <a:rPr lang="uk-UA" sz="2500" b="1" dirty="0" smtClean="0">
              <a:solidFill>
                <a:schemeClr val="bg1"/>
              </a:solidFill>
            </a:rPr>
            <a:t>90-95% - практичне навчання інших</a:t>
          </a:r>
          <a:endParaRPr lang="ru-RU" sz="2500" b="1" dirty="0">
            <a:solidFill>
              <a:schemeClr val="bg1"/>
            </a:solidFill>
          </a:endParaRPr>
        </a:p>
      </dgm:t>
    </dgm:pt>
    <dgm:pt modelId="{ABBA0A55-0226-4781-9193-94B2DC5583C5}" type="parTrans" cxnId="{DD19D21E-80FA-463B-8194-CE770F315D22}">
      <dgm:prSet/>
      <dgm:spPr/>
      <dgm:t>
        <a:bodyPr/>
        <a:lstStyle/>
        <a:p>
          <a:endParaRPr lang="ru-RU"/>
        </a:p>
      </dgm:t>
    </dgm:pt>
    <dgm:pt modelId="{27C0A8CE-8842-4E3D-8144-D4A7E835A8C1}" type="sibTrans" cxnId="{DD19D21E-80FA-463B-8194-CE770F315D22}">
      <dgm:prSet/>
      <dgm:spPr/>
      <dgm:t>
        <a:bodyPr/>
        <a:lstStyle/>
        <a:p>
          <a:endParaRPr lang="ru-RU"/>
        </a:p>
      </dgm:t>
    </dgm:pt>
    <dgm:pt modelId="{D7488C56-91B2-4B0B-BACA-3D7BE1888E98}" type="pres">
      <dgm:prSet presAssocID="{9368BB54-AD44-4BD5-BA46-725295462AFE}" presName="Name0" presStyleCnt="0">
        <dgm:presLayoutVars>
          <dgm:dir/>
          <dgm:animLvl val="lvl"/>
          <dgm:resizeHandles val="exact"/>
        </dgm:presLayoutVars>
      </dgm:prSet>
      <dgm:spPr/>
    </dgm:pt>
    <dgm:pt modelId="{BA728B4B-8A43-46E3-A169-9C6E2C0632A1}" type="pres">
      <dgm:prSet presAssocID="{91D04296-C40A-4986-92A2-C41B69DE87D7}" presName="Name8" presStyleCnt="0"/>
      <dgm:spPr/>
    </dgm:pt>
    <dgm:pt modelId="{544833DD-342C-4E8B-96B4-B685D2E81781}" type="pres">
      <dgm:prSet presAssocID="{91D04296-C40A-4986-92A2-C41B69DE87D7}" presName="level" presStyleLbl="node1" presStyleIdx="0" presStyleCnt="7" custLinFactNeighborY="-897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988E75-C643-47B9-8CDD-B6B72BB00F86}" type="pres">
      <dgm:prSet presAssocID="{91D04296-C40A-4986-92A2-C41B69DE87D7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12E92B5-6721-41FD-8EE6-6BAFDB7AFA98}" type="pres">
      <dgm:prSet presAssocID="{B9B586FC-C372-4296-A67A-795B17ACCCE8}" presName="Name8" presStyleCnt="0"/>
      <dgm:spPr/>
    </dgm:pt>
    <dgm:pt modelId="{E6BEABE7-4BE8-4100-BCDD-030C1867A7B2}" type="pres">
      <dgm:prSet presAssocID="{B9B586FC-C372-4296-A67A-795B17ACCCE8}" presName="level" presStyleLbl="node1" presStyleIdx="1" presStyleCnt="7" custScaleX="10181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2FA9D2-DC21-4725-8CAF-33BF5517D211}" type="pres">
      <dgm:prSet presAssocID="{B9B586FC-C372-4296-A67A-795B17ACCCE8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ADB571-4E29-4100-AD75-AD61D912D096}" type="pres">
      <dgm:prSet presAssocID="{0845F2E8-708E-40F6-838E-855A38B7CF53}" presName="Name8" presStyleCnt="0"/>
      <dgm:spPr/>
    </dgm:pt>
    <dgm:pt modelId="{A8F4FA2B-AD45-49EF-B2FB-26DF3EB94BF5}" type="pres">
      <dgm:prSet presAssocID="{0845F2E8-708E-40F6-838E-855A38B7CF53}" presName="level" presStyleLbl="node1" presStyleIdx="2" presStyleCnt="7">
        <dgm:presLayoutVars>
          <dgm:chMax val="1"/>
          <dgm:bulletEnabled val="1"/>
        </dgm:presLayoutVars>
      </dgm:prSet>
      <dgm:spPr/>
    </dgm:pt>
    <dgm:pt modelId="{11173B2D-3F59-41C7-A121-A50CB1603C3F}" type="pres">
      <dgm:prSet presAssocID="{0845F2E8-708E-40F6-838E-855A38B7CF53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D939063D-0084-402E-893F-F64F3E45C82F}" type="pres">
      <dgm:prSet presAssocID="{5E517755-D66E-405E-9EAB-650136A992A7}" presName="Name8" presStyleCnt="0"/>
      <dgm:spPr/>
    </dgm:pt>
    <dgm:pt modelId="{C79DFDC8-B3D0-437C-A79C-DDB3B7351774}" type="pres">
      <dgm:prSet presAssocID="{5E517755-D66E-405E-9EAB-650136A992A7}" presName="level" presStyleLbl="node1" presStyleIdx="3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01958F-4D48-4943-B94D-9FBC9FD9A62D}" type="pres">
      <dgm:prSet presAssocID="{5E517755-D66E-405E-9EAB-650136A992A7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347714-B89C-41B0-B7D6-AAF8B8A268E9}" type="pres">
      <dgm:prSet presAssocID="{A685668B-76A1-444E-973C-9217A7A0D383}" presName="Name8" presStyleCnt="0"/>
      <dgm:spPr/>
    </dgm:pt>
    <dgm:pt modelId="{D8B98706-4C23-4807-9819-94BEB952D2A7}" type="pres">
      <dgm:prSet presAssocID="{A685668B-76A1-444E-973C-9217A7A0D383}" presName="level" presStyleLbl="node1" presStyleIdx="4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9040AE-C4BE-4336-BCC2-7B60F55F7764}" type="pres">
      <dgm:prSet presAssocID="{A685668B-76A1-444E-973C-9217A7A0D383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74A5573-01D6-4C52-9F2D-193D8E939626}" type="pres">
      <dgm:prSet presAssocID="{C8CD0251-185D-4132-9020-F54B8426D8F1}" presName="Name8" presStyleCnt="0"/>
      <dgm:spPr/>
    </dgm:pt>
    <dgm:pt modelId="{FD192679-59A2-4A25-BE80-54C989623F3B}" type="pres">
      <dgm:prSet presAssocID="{C8CD0251-185D-4132-9020-F54B8426D8F1}" presName="level" presStyleLbl="node1" presStyleIdx="5" presStyleCnt="7">
        <dgm:presLayoutVars>
          <dgm:chMax val="1"/>
          <dgm:bulletEnabled val="1"/>
        </dgm:presLayoutVars>
      </dgm:prSet>
      <dgm:spPr/>
    </dgm:pt>
    <dgm:pt modelId="{3138FABF-43FF-4852-9DEC-7DC98CA05512}" type="pres">
      <dgm:prSet presAssocID="{C8CD0251-185D-4132-9020-F54B8426D8F1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5CF7AE00-6E4C-4598-AA14-72C1E3C02753}" type="pres">
      <dgm:prSet presAssocID="{4F0EA89F-2A6C-4B87-9EDA-784A008FBEE1}" presName="Name8" presStyleCnt="0"/>
      <dgm:spPr/>
    </dgm:pt>
    <dgm:pt modelId="{F358AC55-61A3-423E-8D13-BB8F29FCA37D}" type="pres">
      <dgm:prSet presAssocID="{4F0EA89F-2A6C-4B87-9EDA-784A008FBEE1}" presName="level" presStyleLbl="node1" presStyleIdx="6" presStyleCnt="7">
        <dgm:presLayoutVars>
          <dgm:chMax val="1"/>
          <dgm:bulletEnabled val="1"/>
        </dgm:presLayoutVars>
      </dgm:prSet>
      <dgm:spPr/>
    </dgm:pt>
    <dgm:pt modelId="{3237CDCD-5912-43E7-BCF3-0F08A3B03A23}" type="pres">
      <dgm:prSet presAssocID="{4F0EA89F-2A6C-4B87-9EDA-784A008FBEE1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24DC7336-E941-441E-AAAA-B560B51DF12D}" type="presOf" srcId="{C8CD0251-185D-4132-9020-F54B8426D8F1}" destId="{3138FABF-43FF-4852-9DEC-7DC98CA05512}" srcOrd="1" destOrd="0" presId="urn:microsoft.com/office/officeart/2005/8/layout/pyramid1"/>
    <dgm:cxn modelId="{8E43148C-B229-4CE6-9F09-FA1BF42A991B}" type="presOf" srcId="{4F0EA89F-2A6C-4B87-9EDA-784A008FBEE1}" destId="{F358AC55-61A3-423E-8D13-BB8F29FCA37D}" srcOrd="0" destOrd="0" presId="urn:microsoft.com/office/officeart/2005/8/layout/pyramid1"/>
    <dgm:cxn modelId="{3CDF9047-94F6-4852-8B66-9AFDEB6E31DE}" srcId="{9368BB54-AD44-4BD5-BA46-725295462AFE}" destId="{91D04296-C40A-4986-92A2-C41B69DE87D7}" srcOrd="0" destOrd="0" parTransId="{5018D3F2-AC44-4B09-A4D2-FA032CCE06F9}" sibTransId="{8F0E6D09-FF15-486E-B2E2-509802066F50}"/>
    <dgm:cxn modelId="{DD19D21E-80FA-463B-8194-CE770F315D22}" srcId="{9368BB54-AD44-4BD5-BA46-725295462AFE}" destId="{4F0EA89F-2A6C-4B87-9EDA-784A008FBEE1}" srcOrd="6" destOrd="0" parTransId="{ABBA0A55-0226-4781-9193-94B2DC5583C5}" sibTransId="{27C0A8CE-8842-4E3D-8144-D4A7E835A8C1}"/>
    <dgm:cxn modelId="{C52D45C4-D53A-4886-9661-0E0CA64B17F9}" srcId="{9368BB54-AD44-4BD5-BA46-725295462AFE}" destId="{5E517755-D66E-405E-9EAB-650136A992A7}" srcOrd="3" destOrd="0" parTransId="{B1C5B33D-6411-4CCB-9C5F-35F75CBB70D7}" sibTransId="{54E2E957-DC00-4928-A49E-EAFB6B4A69A7}"/>
    <dgm:cxn modelId="{1F1F8318-7462-4168-8F52-DC1A6F581E49}" srcId="{9368BB54-AD44-4BD5-BA46-725295462AFE}" destId="{C8CD0251-185D-4132-9020-F54B8426D8F1}" srcOrd="5" destOrd="0" parTransId="{90D7B5C6-45DE-4DE9-9EE4-FB047CB1F36C}" sibTransId="{D4AE80E6-83FA-4BA4-9497-A25BA50546EC}"/>
    <dgm:cxn modelId="{462161CB-11AB-4955-B022-D111588B431B}" type="presOf" srcId="{B9B586FC-C372-4296-A67A-795B17ACCCE8}" destId="{E6BEABE7-4BE8-4100-BCDD-030C1867A7B2}" srcOrd="0" destOrd="0" presId="urn:microsoft.com/office/officeart/2005/8/layout/pyramid1"/>
    <dgm:cxn modelId="{860F328A-8D6D-401E-BEF3-3745FDE0973B}" type="presOf" srcId="{A685668B-76A1-444E-973C-9217A7A0D383}" destId="{D8B98706-4C23-4807-9819-94BEB952D2A7}" srcOrd="0" destOrd="0" presId="urn:microsoft.com/office/officeart/2005/8/layout/pyramid1"/>
    <dgm:cxn modelId="{34B0BE16-F76C-48C5-BCEF-A96CB796B77C}" srcId="{9368BB54-AD44-4BD5-BA46-725295462AFE}" destId="{B9B586FC-C372-4296-A67A-795B17ACCCE8}" srcOrd="1" destOrd="0" parTransId="{4DB95D0E-E9C0-4030-9A83-7718B67F80D9}" sibTransId="{957346DB-CD52-4375-B105-45D7F4F2EF7C}"/>
    <dgm:cxn modelId="{863EB269-2D2E-4E47-993E-FFB6FFEC81AE}" type="presOf" srcId="{91D04296-C40A-4986-92A2-C41B69DE87D7}" destId="{544833DD-342C-4E8B-96B4-B685D2E81781}" srcOrd="0" destOrd="0" presId="urn:microsoft.com/office/officeart/2005/8/layout/pyramid1"/>
    <dgm:cxn modelId="{39C6437C-ED4A-4F7B-A860-8D4A21401419}" type="presOf" srcId="{4F0EA89F-2A6C-4B87-9EDA-784A008FBEE1}" destId="{3237CDCD-5912-43E7-BCF3-0F08A3B03A23}" srcOrd="1" destOrd="0" presId="urn:microsoft.com/office/officeart/2005/8/layout/pyramid1"/>
    <dgm:cxn modelId="{C029B991-1CDD-4AE3-8D26-B81F691C7510}" srcId="{9368BB54-AD44-4BD5-BA46-725295462AFE}" destId="{A685668B-76A1-444E-973C-9217A7A0D383}" srcOrd="4" destOrd="0" parTransId="{6EDA0B8C-0DE4-4DFC-921E-F86AF6A0A613}" sibTransId="{EC5DFE58-68AE-43B7-A020-A9D86552FDFC}"/>
    <dgm:cxn modelId="{6C1C418A-7AC2-44AF-85D9-C47EF39CC092}" type="presOf" srcId="{A685668B-76A1-444E-973C-9217A7A0D383}" destId="{CF9040AE-C4BE-4336-BCC2-7B60F55F7764}" srcOrd="1" destOrd="0" presId="urn:microsoft.com/office/officeart/2005/8/layout/pyramid1"/>
    <dgm:cxn modelId="{C0903B81-B3F2-4BA9-A180-275D503B7F5C}" type="presOf" srcId="{C8CD0251-185D-4132-9020-F54B8426D8F1}" destId="{FD192679-59A2-4A25-BE80-54C989623F3B}" srcOrd="0" destOrd="0" presId="urn:microsoft.com/office/officeart/2005/8/layout/pyramid1"/>
    <dgm:cxn modelId="{1E67FC88-A1C8-410C-9D61-26D9F4643C40}" srcId="{9368BB54-AD44-4BD5-BA46-725295462AFE}" destId="{0845F2E8-708E-40F6-838E-855A38B7CF53}" srcOrd="2" destOrd="0" parTransId="{0351B556-1608-4FE4-B9B4-0E678925D786}" sibTransId="{B763DE72-E83D-48A4-AA3E-17EEDE485C2F}"/>
    <dgm:cxn modelId="{87B00EDC-A00F-484D-9D68-3438186BF7E5}" type="presOf" srcId="{5E517755-D66E-405E-9EAB-650136A992A7}" destId="{C79DFDC8-B3D0-437C-A79C-DDB3B7351774}" srcOrd="0" destOrd="0" presId="urn:microsoft.com/office/officeart/2005/8/layout/pyramid1"/>
    <dgm:cxn modelId="{E86E35F8-9979-4FC7-9E84-0C98DCA054CD}" type="presOf" srcId="{9368BB54-AD44-4BD5-BA46-725295462AFE}" destId="{D7488C56-91B2-4B0B-BACA-3D7BE1888E98}" srcOrd="0" destOrd="0" presId="urn:microsoft.com/office/officeart/2005/8/layout/pyramid1"/>
    <dgm:cxn modelId="{E65C9F79-BE48-49AB-9D9F-75F4EF992EDB}" type="presOf" srcId="{5E517755-D66E-405E-9EAB-650136A992A7}" destId="{2401958F-4D48-4943-B94D-9FBC9FD9A62D}" srcOrd="1" destOrd="0" presId="urn:microsoft.com/office/officeart/2005/8/layout/pyramid1"/>
    <dgm:cxn modelId="{C2C754B2-2A8D-47B1-80A2-04C4F9621F41}" type="presOf" srcId="{0845F2E8-708E-40F6-838E-855A38B7CF53}" destId="{A8F4FA2B-AD45-49EF-B2FB-26DF3EB94BF5}" srcOrd="0" destOrd="0" presId="urn:microsoft.com/office/officeart/2005/8/layout/pyramid1"/>
    <dgm:cxn modelId="{A0167587-C34C-4E2F-BDF0-B0B3789D4BFD}" type="presOf" srcId="{B9B586FC-C372-4296-A67A-795B17ACCCE8}" destId="{892FA9D2-DC21-4725-8CAF-33BF5517D211}" srcOrd="1" destOrd="0" presId="urn:microsoft.com/office/officeart/2005/8/layout/pyramid1"/>
    <dgm:cxn modelId="{97532517-5592-4584-ADD5-4D2AC2AEB282}" type="presOf" srcId="{0845F2E8-708E-40F6-838E-855A38B7CF53}" destId="{11173B2D-3F59-41C7-A121-A50CB1603C3F}" srcOrd="1" destOrd="0" presId="urn:microsoft.com/office/officeart/2005/8/layout/pyramid1"/>
    <dgm:cxn modelId="{A004FD2C-4095-4802-8EFD-1971000D6585}" type="presOf" srcId="{91D04296-C40A-4986-92A2-C41B69DE87D7}" destId="{FF988E75-C643-47B9-8CDD-B6B72BB00F86}" srcOrd="1" destOrd="0" presId="urn:microsoft.com/office/officeart/2005/8/layout/pyramid1"/>
    <dgm:cxn modelId="{50B3869B-C350-4E71-A643-D5598273B4AC}" type="presParOf" srcId="{D7488C56-91B2-4B0B-BACA-3D7BE1888E98}" destId="{BA728B4B-8A43-46E3-A169-9C6E2C0632A1}" srcOrd="0" destOrd="0" presId="urn:microsoft.com/office/officeart/2005/8/layout/pyramid1"/>
    <dgm:cxn modelId="{315F55E5-1C70-43D1-9AB6-ED0A839D0622}" type="presParOf" srcId="{BA728B4B-8A43-46E3-A169-9C6E2C0632A1}" destId="{544833DD-342C-4E8B-96B4-B685D2E81781}" srcOrd="0" destOrd="0" presId="urn:microsoft.com/office/officeart/2005/8/layout/pyramid1"/>
    <dgm:cxn modelId="{14E1096D-4CFF-47F3-97BB-A865DF12F1C1}" type="presParOf" srcId="{BA728B4B-8A43-46E3-A169-9C6E2C0632A1}" destId="{FF988E75-C643-47B9-8CDD-B6B72BB00F86}" srcOrd="1" destOrd="0" presId="urn:microsoft.com/office/officeart/2005/8/layout/pyramid1"/>
    <dgm:cxn modelId="{3FC1953F-BE1A-45F1-9802-31DCB1C6841B}" type="presParOf" srcId="{D7488C56-91B2-4B0B-BACA-3D7BE1888E98}" destId="{B12E92B5-6721-41FD-8EE6-6BAFDB7AFA98}" srcOrd="1" destOrd="0" presId="urn:microsoft.com/office/officeart/2005/8/layout/pyramid1"/>
    <dgm:cxn modelId="{492D7207-84FB-47C0-8CB5-A22D4020B833}" type="presParOf" srcId="{B12E92B5-6721-41FD-8EE6-6BAFDB7AFA98}" destId="{E6BEABE7-4BE8-4100-BCDD-030C1867A7B2}" srcOrd="0" destOrd="0" presId="urn:microsoft.com/office/officeart/2005/8/layout/pyramid1"/>
    <dgm:cxn modelId="{38EEFA04-06C9-46AD-B8B1-58BFF878027B}" type="presParOf" srcId="{B12E92B5-6721-41FD-8EE6-6BAFDB7AFA98}" destId="{892FA9D2-DC21-4725-8CAF-33BF5517D211}" srcOrd="1" destOrd="0" presId="urn:microsoft.com/office/officeart/2005/8/layout/pyramid1"/>
    <dgm:cxn modelId="{AF922037-F755-4D3D-9D15-C9104E1A817F}" type="presParOf" srcId="{D7488C56-91B2-4B0B-BACA-3D7BE1888E98}" destId="{A4ADB571-4E29-4100-AD75-AD61D912D096}" srcOrd="2" destOrd="0" presId="urn:microsoft.com/office/officeart/2005/8/layout/pyramid1"/>
    <dgm:cxn modelId="{BF818B51-7ECE-491F-96C8-2905A50C3828}" type="presParOf" srcId="{A4ADB571-4E29-4100-AD75-AD61D912D096}" destId="{A8F4FA2B-AD45-49EF-B2FB-26DF3EB94BF5}" srcOrd="0" destOrd="0" presId="urn:microsoft.com/office/officeart/2005/8/layout/pyramid1"/>
    <dgm:cxn modelId="{CA0EDA76-2BAC-479C-A168-0850004A06AD}" type="presParOf" srcId="{A4ADB571-4E29-4100-AD75-AD61D912D096}" destId="{11173B2D-3F59-41C7-A121-A50CB1603C3F}" srcOrd="1" destOrd="0" presId="urn:microsoft.com/office/officeart/2005/8/layout/pyramid1"/>
    <dgm:cxn modelId="{09126FBD-BB15-4613-9800-4EF028E194ED}" type="presParOf" srcId="{D7488C56-91B2-4B0B-BACA-3D7BE1888E98}" destId="{D939063D-0084-402E-893F-F64F3E45C82F}" srcOrd="3" destOrd="0" presId="urn:microsoft.com/office/officeart/2005/8/layout/pyramid1"/>
    <dgm:cxn modelId="{D8CF14B1-AE8D-46CA-A99B-91D6DE67D5D3}" type="presParOf" srcId="{D939063D-0084-402E-893F-F64F3E45C82F}" destId="{C79DFDC8-B3D0-437C-A79C-DDB3B7351774}" srcOrd="0" destOrd="0" presId="urn:microsoft.com/office/officeart/2005/8/layout/pyramid1"/>
    <dgm:cxn modelId="{6DF0FA6F-95D6-40CA-9092-542B09B59B0D}" type="presParOf" srcId="{D939063D-0084-402E-893F-F64F3E45C82F}" destId="{2401958F-4D48-4943-B94D-9FBC9FD9A62D}" srcOrd="1" destOrd="0" presId="urn:microsoft.com/office/officeart/2005/8/layout/pyramid1"/>
    <dgm:cxn modelId="{E6CDBF6A-337F-4375-BCA5-56BC53FEB1E9}" type="presParOf" srcId="{D7488C56-91B2-4B0B-BACA-3D7BE1888E98}" destId="{83347714-B89C-41B0-B7D6-AAF8B8A268E9}" srcOrd="4" destOrd="0" presId="urn:microsoft.com/office/officeart/2005/8/layout/pyramid1"/>
    <dgm:cxn modelId="{E07F5B92-EE27-47C3-8D38-853EF263D6E1}" type="presParOf" srcId="{83347714-B89C-41B0-B7D6-AAF8B8A268E9}" destId="{D8B98706-4C23-4807-9819-94BEB952D2A7}" srcOrd="0" destOrd="0" presId="urn:microsoft.com/office/officeart/2005/8/layout/pyramid1"/>
    <dgm:cxn modelId="{DE4708EA-7109-4D9B-9C46-BD527C27F9E4}" type="presParOf" srcId="{83347714-B89C-41B0-B7D6-AAF8B8A268E9}" destId="{CF9040AE-C4BE-4336-BCC2-7B60F55F7764}" srcOrd="1" destOrd="0" presId="urn:microsoft.com/office/officeart/2005/8/layout/pyramid1"/>
    <dgm:cxn modelId="{11E6D24C-27BB-4402-BE92-976EAF0C13DA}" type="presParOf" srcId="{D7488C56-91B2-4B0B-BACA-3D7BE1888E98}" destId="{174A5573-01D6-4C52-9F2D-193D8E939626}" srcOrd="5" destOrd="0" presId="urn:microsoft.com/office/officeart/2005/8/layout/pyramid1"/>
    <dgm:cxn modelId="{94C710FD-8B5C-4DAE-9A2D-CFD0547E2C64}" type="presParOf" srcId="{174A5573-01D6-4C52-9F2D-193D8E939626}" destId="{FD192679-59A2-4A25-BE80-54C989623F3B}" srcOrd="0" destOrd="0" presId="urn:microsoft.com/office/officeart/2005/8/layout/pyramid1"/>
    <dgm:cxn modelId="{C2929CFB-346B-4EEB-B570-105311771389}" type="presParOf" srcId="{174A5573-01D6-4C52-9F2D-193D8E939626}" destId="{3138FABF-43FF-4852-9DEC-7DC98CA05512}" srcOrd="1" destOrd="0" presId="urn:microsoft.com/office/officeart/2005/8/layout/pyramid1"/>
    <dgm:cxn modelId="{869D7A77-F75C-45E9-AB22-C3C62DF3A001}" type="presParOf" srcId="{D7488C56-91B2-4B0B-BACA-3D7BE1888E98}" destId="{5CF7AE00-6E4C-4598-AA14-72C1E3C02753}" srcOrd="6" destOrd="0" presId="urn:microsoft.com/office/officeart/2005/8/layout/pyramid1"/>
    <dgm:cxn modelId="{876EDB0F-0871-4F29-B20D-6003D6126F4D}" type="presParOf" srcId="{5CF7AE00-6E4C-4598-AA14-72C1E3C02753}" destId="{F358AC55-61A3-423E-8D13-BB8F29FCA37D}" srcOrd="0" destOrd="0" presId="urn:microsoft.com/office/officeart/2005/8/layout/pyramid1"/>
    <dgm:cxn modelId="{47383F55-2E9A-47BA-A4DD-BB837D29002E}" type="presParOf" srcId="{5CF7AE00-6E4C-4598-AA14-72C1E3C02753}" destId="{3237CDCD-5912-43E7-BCF3-0F08A3B03A23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220733E-B216-4EC2-907B-4680C4410B6D}">
      <dsp:nvSpPr>
        <dsp:cNvPr id="0" name=""/>
        <dsp:cNvSpPr/>
      </dsp:nvSpPr>
      <dsp:spPr>
        <a:xfrm rot="5400000">
          <a:off x="-148906" y="150001"/>
          <a:ext cx="992711" cy="694898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900" kern="1200" dirty="0" smtClean="0"/>
            <a:t>1.</a:t>
          </a:r>
          <a:endParaRPr lang="ru-RU" sz="1900" kern="1200" dirty="0"/>
        </a:p>
      </dsp:txBody>
      <dsp:txXfrm rot="5400000">
        <a:off x="-148906" y="150001"/>
        <a:ext cx="992711" cy="694898"/>
      </dsp:txXfrm>
    </dsp:sp>
    <dsp:sp modelId="{24CF158E-8CB6-4E9B-8683-3C2C82DD02A3}">
      <dsp:nvSpPr>
        <dsp:cNvPr id="0" name=""/>
        <dsp:cNvSpPr/>
      </dsp:nvSpPr>
      <dsp:spPr>
        <a:xfrm rot="5400000">
          <a:off x="2581101" y="-1885108"/>
          <a:ext cx="645262" cy="441766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8920" tIns="22225" rIns="22225" bIns="22225" numCol="1" spcCol="1270" anchor="ctr" anchorCtr="0">
          <a:noAutofit/>
        </a:bodyPr>
        <a:lstStyle/>
        <a:p>
          <a:pPr marL="285750" lvl="1" indent="-285750" algn="l" defTabSz="1555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3500" kern="1200" dirty="0" smtClean="0"/>
            <a:t> Виникнення</a:t>
          </a:r>
          <a:endParaRPr lang="ru-RU" sz="3500" kern="1200" dirty="0"/>
        </a:p>
      </dsp:txBody>
      <dsp:txXfrm rot="5400000">
        <a:off x="2581101" y="-1885108"/>
        <a:ext cx="645262" cy="4417669"/>
      </dsp:txXfrm>
    </dsp:sp>
    <dsp:sp modelId="{07E8E073-FBE0-4007-A9D6-9B9BA1B06B91}">
      <dsp:nvSpPr>
        <dsp:cNvPr id="0" name=""/>
        <dsp:cNvSpPr/>
      </dsp:nvSpPr>
      <dsp:spPr>
        <a:xfrm rot="5400000">
          <a:off x="-148906" y="1045542"/>
          <a:ext cx="992711" cy="694898"/>
        </a:xfrm>
        <a:prstGeom prst="chevron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900" kern="1200" dirty="0" smtClean="0"/>
            <a:t>2.</a:t>
          </a:r>
          <a:endParaRPr lang="ru-RU" sz="1900" kern="1200" dirty="0"/>
        </a:p>
      </dsp:txBody>
      <dsp:txXfrm rot="5400000">
        <a:off x="-148906" y="1045542"/>
        <a:ext cx="992711" cy="694898"/>
      </dsp:txXfrm>
    </dsp:sp>
    <dsp:sp modelId="{8ACFA816-EABC-4F90-9F89-71D4D1F6124A}">
      <dsp:nvSpPr>
        <dsp:cNvPr id="0" name=""/>
        <dsp:cNvSpPr/>
      </dsp:nvSpPr>
      <dsp:spPr>
        <a:xfrm rot="5400000">
          <a:off x="2581101" y="-1022108"/>
          <a:ext cx="645262" cy="441766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8920" tIns="22225" rIns="22225" bIns="22225" numCol="1" spcCol="1270" anchor="ctr" anchorCtr="0">
          <a:noAutofit/>
        </a:bodyPr>
        <a:lstStyle/>
        <a:p>
          <a:pPr marL="285750" lvl="1" indent="-285750" algn="l" defTabSz="1555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3500" kern="1200" dirty="0" smtClean="0"/>
            <a:t> Засвоєння</a:t>
          </a:r>
          <a:endParaRPr lang="ru-RU" sz="3500" kern="1200" dirty="0"/>
        </a:p>
      </dsp:txBody>
      <dsp:txXfrm rot="5400000">
        <a:off x="2581101" y="-1022108"/>
        <a:ext cx="645262" cy="4417669"/>
      </dsp:txXfrm>
    </dsp:sp>
    <dsp:sp modelId="{9626D34A-780B-4BFF-B4C9-225756564CC8}">
      <dsp:nvSpPr>
        <dsp:cNvPr id="0" name=""/>
        <dsp:cNvSpPr/>
      </dsp:nvSpPr>
      <dsp:spPr>
        <a:xfrm rot="5400000">
          <a:off x="-148906" y="1941084"/>
          <a:ext cx="992711" cy="694898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900" kern="1200" dirty="0" smtClean="0"/>
            <a:t>3.</a:t>
          </a:r>
          <a:endParaRPr lang="ru-RU" sz="1900" kern="1200" dirty="0"/>
        </a:p>
      </dsp:txBody>
      <dsp:txXfrm rot="5400000">
        <a:off x="-148906" y="1941084"/>
        <a:ext cx="992711" cy="694898"/>
      </dsp:txXfrm>
    </dsp:sp>
    <dsp:sp modelId="{8908C2C4-AF47-48C6-AEAF-F1A0B9168CED}">
      <dsp:nvSpPr>
        <dsp:cNvPr id="0" name=""/>
        <dsp:cNvSpPr/>
      </dsp:nvSpPr>
      <dsp:spPr>
        <a:xfrm rot="5400000">
          <a:off x="2581101" y="-94026"/>
          <a:ext cx="645262" cy="441766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8920" tIns="22225" rIns="22225" bIns="22225" numCol="1" spcCol="1270" anchor="ctr" anchorCtr="0">
          <a:noAutofit/>
        </a:bodyPr>
        <a:lstStyle/>
        <a:p>
          <a:pPr marL="285750" lvl="1" indent="-285750" algn="l" defTabSz="1555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3500" kern="1200" dirty="0" smtClean="0"/>
            <a:t> Насичення</a:t>
          </a:r>
          <a:endParaRPr lang="ru-RU" sz="3500" kern="1200" dirty="0"/>
        </a:p>
      </dsp:txBody>
      <dsp:txXfrm rot="5400000">
        <a:off x="2581101" y="-94026"/>
        <a:ext cx="645262" cy="4417669"/>
      </dsp:txXfrm>
    </dsp:sp>
    <dsp:sp modelId="{881D697E-8A0A-4ABC-BC64-953CEA880845}">
      <dsp:nvSpPr>
        <dsp:cNvPr id="0" name=""/>
        <dsp:cNvSpPr/>
      </dsp:nvSpPr>
      <dsp:spPr>
        <a:xfrm rot="5400000">
          <a:off x="-148906" y="2836625"/>
          <a:ext cx="992711" cy="694898"/>
        </a:xfrm>
        <a:prstGeom prst="chevron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900" kern="1200" dirty="0" smtClean="0"/>
            <a:t>4.</a:t>
          </a:r>
          <a:endParaRPr lang="ru-RU" sz="1900" kern="1200" dirty="0"/>
        </a:p>
      </dsp:txBody>
      <dsp:txXfrm rot="5400000">
        <a:off x="-148906" y="2836625"/>
        <a:ext cx="992711" cy="694898"/>
      </dsp:txXfrm>
    </dsp:sp>
    <dsp:sp modelId="{113B8A54-664B-4C10-9363-4038366C18DB}">
      <dsp:nvSpPr>
        <dsp:cNvPr id="0" name=""/>
        <dsp:cNvSpPr/>
      </dsp:nvSpPr>
      <dsp:spPr>
        <a:xfrm rot="5400000">
          <a:off x="2581101" y="801515"/>
          <a:ext cx="645262" cy="441766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8920" tIns="22225" rIns="22225" bIns="22225" numCol="1" spcCol="1270" anchor="ctr" anchorCtr="0">
          <a:noAutofit/>
        </a:bodyPr>
        <a:lstStyle/>
        <a:p>
          <a:pPr marL="285750" lvl="1" indent="-285750" algn="l" defTabSz="1555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3500" kern="1200" dirty="0" err="1" smtClean="0"/>
            <a:t>Рутинізація</a:t>
          </a:r>
          <a:endParaRPr lang="ru-RU" sz="3500" kern="1200" dirty="0"/>
        </a:p>
      </dsp:txBody>
      <dsp:txXfrm rot="5400000">
        <a:off x="2581101" y="801515"/>
        <a:ext cx="645262" cy="4417669"/>
      </dsp:txXfrm>
    </dsp:sp>
    <dsp:sp modelId="{8EBAEB66-D37B-4CE6-8985-79D290441517}">
      <dsp:nvSpPr>
        <dsp:cNvPr id="0" name=""/>
        <dsp:cNvSpPr/>
      </dsp:nvSpPr>
      <dsp:spPr>
        <a:xfrm rot="5400000">
          <a:off x="-148906" y="3732166"/>
          <a:ext cx="992711" cy="694898"/>
        </a:xfrm>
        <a:prstGeom prst="chevron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900" kern="1200" dirty="0" smtClean="0"/>
            <a:t>5.</a:t>
          </a:r>
          <a:endParaRPr lang="ru-RU" sz="1900" kern="1200" dirty="0"/>
        </a:p>
      </dsp:txBody>
      <dsp:txXfrm rot="5400000">
        <a:off x="-148906" y="3732166"/>
        <a:ext cx="992711" cy="694898"/>
      </dsp:txXfrm>
    </dsp:sp>
    <dsp:sp modelId="{63D39574-EFDC-4169-B18A-D2B630A6459A}">
      <dsp:nvSpPr>
        <dsp:cNvPr id="0" name=""/>
        <dsp:cNvSpPr/>
      </dsp:nvSpPr>
      <dsp:spPr>
        <a:xfrm rot="5400000">
          <a:off x="2581101" y="1697056"/>
          <a:ext cx="645262" cy="441766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8920" tIns="22225" rIns="22225" bIns="22225" numCol="1" spcCol="1270" anchor="ctr" anchorCtr="0">
          <a:noAutofit/>
        </a:bodyPr>
        <a:lstStyle/>
        <a:p>
          <a:pPr marL="285750" lvl="1" indent="-285750" algn="l" defTabSz="1555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3500" kern="1200" dirty="0" smtClean="0"/>
            <a:t> Криза</a:t>
          </a:r>
          <a:endParaRPr lang="ru-RU" sz="3500" kern="1200" dirty="0"/>
        </a:p>
      </dsp:txBody>
      <dsp:txXfrm rot="5400000">
        <a:off x="2581101" y="1697056"/>
        <a:ext cx="645262" cy="4417669"/>
      </dsp:txXfrm>
    </dsp:sp>
    <dsp:sp modelId="{B8237D5B-FD3D-4128-A992-0EED65FD4F90}">
      <dsp:nvSpPr>
        <dsp:cNvPr id="0" name=""/>
        <dsp:cNvSpPr/>
      </dsp:nvSpPr>
      <dsp:spPr>
        <a:xfrm rot="5400000">
          <a:off x="-148906" y="4627708"/>
          <a:ext cx="992711" cy="694898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900" kern="1200" dirty="0" smtClean="0"/>
            <a:t>6.</a:t>
          </a:r>
          <a:endParaRPr lang="ru-RU" sz="1900" kern="1200" dirty="0"/>
        </a:p>
      </dsp:txBody>
      <dsp:txXfrm rot="5400000">
        <a:off x="-148906" y="4627708"/>
        <a:ext cx="992711" cy="694898"/>
      </dsp:txXfrm>
    </dsp:sp>
    <dsp:sp modelId="{4E4EBFBC-2081-42F3-B222-01BC1DE72925}">
      <dsp:nvSpPr>
        <dsp:cNvPr id="0" name=""/>
        <dsp:cNvSpPr/>
      </dsp:nvSpPr>
      <dsp:spPr>
        <a:xfrm rot="5400000">
          <a:off x="2581101" y="2592598"/>
          <a:ext cx="645262" cy="441766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8920" tIns="22225" rIns="22225" bIns="22225" numCol="1" spcCol="1270" anchor="ctr" anchorCtr="0">
          <a:noAutofit/>
        </a:bodyPr>
        <a:lstStyle/>
        <a:p>
          <a:pPr marL="285750" lvl="1" indent="-285750" algn="l" defTabSz="1555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3500" kern="1200" dirty="0" smtClean="0"/>
            <a:t>Фініш</a:t>
          </a:r>
          <a:endParaRPr lang="ru-RU" sz="3500" kern="1200" dirty="0"/>
        </a:p>
      </dsp:txBody>
      <dsp:txXfrm rot="5400000">
        <a:off x="2581101" y="2592598"/>
        <a:ext cx="645262" cy="4417669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44833DD-342C-4E8B-96B4-B685D2E81781}">
      <dsp:nvSpPr>
        <dsp:cNvPr id="0" name=""/>
        <dsp:cNvSpPr/>
      </dsp:nvSpPr>
      <dsp:spPr>
        <a:xfrm>
          <a:off x="3394662" y="0"/>
          <a:ext cx="1131554" cy="802374"/>
        </a:xfrm>
        <a:prstGeom prst="trapezoid">
          <a:avLst>
            <a:gd name="adj" fmla="val 70513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b="1" kern="1200" dirty="0" smtClean="0">
              <a:solidFill>
                <a:schemeClr val="bg1"/>
              </a:solidFill>
            </a:rPr>
            <a:t>5% </a:t>
          </a:r>
          <a:br>
            <a:rPr lang="uk-UA" sz="1800" b="1" kern="1200" dirty="0" smtClean="0">
              <a:solidFill>
                <a:schemeClr val="bg1"/>
              </a:solidFill>
            </a:rPr>
          </a:br>
          <a:r>
            <a:rPr lang="uk-UA" sz="1800" b="1" kern="1200" dirty="0" smtClean="0">
              <a:solidFill>
                <a:schemeClr val="bg1"/>
              </a:solidFill>
            </a:rPr>
            <a:t>лекція</a:t>
          </a:r>
          <a:endParaRPr lang="ru-RU" sz="1800" b="1" kern="1200" dirty="0">
            <a:solidFill>
              <a:schemeClr val="bg1"/>
            </a:solidFill>
          </a:endParaRPr>
        </a:p>
      </dsp:txBody>
      <dsp:txXfrm>
        <a:off x="3394662" y="0"/>
        <a:ext cx="1131554" cy="802374"/>
      </dsp:txXfrm>
    </dsp:sp>
    <dsp:sp modelId="{E6BEABE7-4BE8-4100-BCDD-030C1867A7B2}">
      <dsp:nvSpPr>
        <dsp:cNvPr id="0" name=""/>
        <dsp:cNvSpPr/>
      </dsp:nvSpPr>
      <dsp:spPr>
        <a:xfrm>
          <a:off x="2808314" y="802374"/>
          <a:ext cx="2304251" cy="802374"/>
        </a:xfrm>
        <a:prstGeom prst="trapezoid">
          <a:avLst>
            <a:gd name="adj" fmla="val 70513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b="1" kern="1200" dirty="0" smtClean="0">
              <a:solidFill>
                <a:schemeClr val="bg1"/>
              </a:solidFill>
            </a:rPr>
            <a:t>10 % - читання тексту</a:t>
          </a:r>
          <a:endParaRPr lang="ru-RU" sz="1800" b="1" kern="1200" dirty="0">
            <a:solidFill>
              <a:schemeClr val="bg1"/>
            </a:solidFill>
          </a:endParaRPr>
        </a:p>
      </dsp:txBody>
      <dsp:txXfrm>
        <a:off x="3211558" y="802374"/>
        <a:ext cx="1497763" cy="802374"/>
      </dsp:txXfrm>
    </dsp:sp>
    <dsp:sp modelId="{A8F4FA2B-AD45-49EF-B2FB-26DF3EB94BF5}">
      <dsp:nvSpPr>
        <dsp:cNvPr id="0" name=""/>
        <dsp:cNvSpPr/>
      </dsp:nvSpPr>
      <dsp:spPr>
        <a:xfrm>
          <a:off x="2263108" y="1604749"/>
          <a:ext cx="3394662" cy="802374"/>
        </a:xfrm>
        <a:prstGeom prst="trapezoid">
          <a:avLst>
            <a:gd name="adj" fmla="val 70513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b="1" kern="1200" dirty="0" smtClean="0">
              <a:solidFill>
                <a:schemeClr val="bg1"/>
              </a:solidFill>
            </a:rPr>
            <a:t>20% - зорове і слухове сприймання</a:t>
          </a:r>
          <a:endParaRPr lang="ru-RU" sz="1800" b="1" kern="1200" dirty="0">
            <a:solidFill>
              <a:schemeClr val="bg1"/>
            </a:solidFill>
          </a:endParaRPr>
        </a:p>
      </dsp:txBody>
      <dsp:txXfrm>
        <a:off x="2857174" y="1604749"/>
        <a:ext cx="2206530" cy="802374"/>
      </dsp:txXfrm>
    </dsp:sp>
    <dsp:sp modelId="{C79DFDC8-B3D0-437C-A79C-DDB3B7351774}">
      <dsp:nvSpPr>
        <dsp:cNvPr id="0" name=""/>
        <dsp:cNvSpPr/>
      </dsp:nvSpPr>
      <dsp:spPr>
        <a:xfrm>
          <a:off x="1697331" y="2407124"/>
          <a:ext cx="4526217" cy="802374"/>
        </a:xfrm>
        <a:prstGeom prst="trapezoid">
          <a:avLst>
            <a:gd name="adj" fmla="val 70513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kern="1200" dirty="0" smtClean="0">
              <a:solidFill>
                <a:schemeClr val="bg1"/>
              </a:solidFill>
            </a:rPr>
            <a:t>30 % - демонстрація</a:t>
          </a:r>
          <a:endParaRPr lang="ru-RU" sz="2400" b="1" kern="1200" dirty="0">
            <a:solidFill>
              <a:schemeClr val="bg1"/>
            </a:solidFill>
          </a:endParaRPr>
        </a:p>
      </dsp:txBody>
      <dsp:txXfrm>
        <a:off x="2489419" y="2407124"/>
        <a:ext cx="2942041" cy="802374"/>
      </dsp:txXfrm>
    </dsp:sp>
    <dsp:sp modelId="{D8B98706-4C23-4807-9819-94BEB952D2A7}">
      <dsp:nvSpPr>
        <dsp:cNvPr id="0" name=""/>
        <dsp:cNvSpPr/>
      </dsp:nvSpPr>
      <dsp:spPr>
        <a:xfrm>
          <a:off x="1131554" y="3209499"/>
          <a:ext cx="5657771" cy="802374"/>
        </a:xfrm>
        <a:prstGeom prst="trapezoid">
          <a:avLst>
            <a:gd name="adj" fmla="val 70513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kern="1200" dirty="0" smtClean="0">
              <a:solidFill>
                <a:schemeClr val="bg1"/>
              </a:solidFill>
            </a:rPr>
            <a:t>50% - робота в дискусійних групах</a:t>
          </a:r>
          <a:endParaRPr lang="ru-RU" sz="2400" b="1" kern="1200" dirty="0">
            <a:solidFill>
              <a:schemeClr val="bg1"/>
            </a:solidFill>
          </a:endParaRPr>
        </a:p>
      </dsp:txBody>
      <dsp:txXfrm>
        <a:off x="2121664" y="3209499"/>
        <a:ext cx="3677551" cy="802374"/>
      </dsp:txXfrm>
    </dsp:sp>
    <dsp:sp modelId="{FD192679-59A2-4A25-BE80-54C989623F3B}">
      <dsp:nvSpPr>
        <dsp:cNvPr id="0" name=""/>
        <dsp:cNvSpPr/>
      </dsp:nvSpPr>
      <dsp:spPr>
        <a:xfrm>
          <a:off x="565777" y="4011874"/>
          <a:ext cx="6789325" cy="802374"/>
        </a:xfrm>
        <a:prstGeom prst="trapezoid">
          <a:avLst>
            <a:gd name="adj" fmla="val 70513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 smtClean="0">
              <a:solidFill>
                <a:schemeClr val="bg1"/>
              </a:solidFill>
            </a:rPr>
            <a:t>75% - практична діяльність</a:t>
          </a:r>
          <a:endParaRPr lang="ru-RU" sz="2800" b="1" kern="1200" dirty="0">
            <a:solidFill>
              <a:schemeClr val="bg1"/>
            </a:solidFill>
          </a:endParaRPr>
        </a:p>
      </dsp:txBody>
      <dsp:txXfrm>
        <a:off x="1753909" y="4011874"/>
        <a:ext cx="4413061" cy="802374"/>
      </dsp:txXfrm>
    </dsp:sp>
    <dsp:sp modelId="{F358AC55-61A3-423E-8D13-BB8F29FCA37D}">
      <dsp:nvSpPr>
        <dsp:cNvPr id="0" name=""/>
        <dsp:cNvSpPr/>
      </dsp:nvSpPr>
      <dsp:spPr>
        <a:xfrm>
          <a:off x="0" y="4814249"/>
          <a:ext cx="7920880" cy="802374"/>
        </a:xfrm>
        <a:prstGeom prst="trapezoid">
          <a:avLst>
            <a:gd name="adj" fmla="val 70513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500" b="1" kern="1200" dirty="0" smtClean="0">
              <a:solidFill>
                <a:schemeClr val="bg1"/>
              </a:solidFill>
            </a:rPr>
            <a:t>90-95% - практичне навчання інших</a:t>
          </a:r>
          <a:endParaRPr lang="ru-RU" sz="2500" b="1" kern="1200" dirty="0">
            <a:solidFill>
              <a:schemeClr val="bg1"/>
            </a:solidFill>
          </a:endParaRPr>
        </a:p>
      </dsp:txBody>
      <dsp:txXfrm>
        <a:off x="1386153" y="4814249"/>
        <a:ext cx="5148572" cy="80237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D0AC7D-8767-48C3-999F-AC0BA4432E86}" type="datetimeFigureOut">
              <a:rPr lang="ru-RU" smtClean="0"/>
              <a:t>24.05.2016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4F2F8E-D7A0-4FC9-8A5B-4C03AF53C06B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4F2F8E-D7A0-4FC9-8A5B-4C03AF53C06B}" type="slidenum">
              <a:rPr lang="ru-RU" smtClean="0"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4F2F8E-D7A0-4FC9-8A5B-4C03AF53C06B}" type="slidenum">
              <a:rPr lang="ru-RU" smtClean="0"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4F2F8E-D7A0-4FC9-8A5B-4C03AF53C06B}" type="slidenum">
              <a:rPr lang="ru-RU" smtClean="0"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4F2F8E-D7A0-4FC9-8A5B-4C03AF53C06B}" type="slidenum">
              <a:rPr lang="ru-RU" smtClean="0"/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4F2F8E-D7A0-4FC9-8A5B-4C03AF53C06B}" type="slidenum">
              <a:rPr lang="ru-RU" smtClean="0"/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4F2F8E-D7A0-4FC9-8A5B-4C03AF53C06B}" type="slidenum">
              <a:rPr lang="ru-RU" smtClean="0"/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4F2F8E-D7A0-4FC9-8A5B-4C03AF53C06B}" type="slidenum">
              <a:rPr lang="ru-RU" smtClean="0"/>
              <a:t>14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4F2F8E-D7A0-4FC9-8A5B-4C03AF53C06B}" type="slidenum">
              <a:rPr lang="ru-RU" smtClean="0"/>
              <a:t>15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DBC25-4E22-42C3-AAB9-7AA3A512A91E}" type="datetimeFigureOut">
              <a:rPr lang="ru-RU" smtClean="0"/>
              <a:t>24.05.2016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EF2AF-2010-45F0-942C-CC158292718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DBC25-4E22-42C3-AAB9-7AA3A512A91E}" type="datetimeFigureOut">
              <a:rPr lang="ru-RU" smtClean="0"/>
              <a:t>24.05.2016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EF2AF-2010-45F0-942C-CC158292718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DBC25-4E22-42C3-AAB9-7AA3A512A91E}" type="datetimeFigureOut">
              <a:rPr lang="ru-RU" smtClean="0"/>
              <a:t>24.05.2016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EF2AF-2010-45F0-942C-CC158292718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DBC25-4E22-42C3-AAB9-7AA3A512A91E}" type="datetimeFigureOut">
              <a:rPr lang="ru-RU" smtClean="0"/>
              <a:t>24.05.2016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EF2AF-2010-45F0-942C-CC158292718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DBC25-4E22-42C3-AAB9-7AA3A512A91E}" type="datetimeFigureOut">
              <a:rPr lang="ru-RU" smtClean="0"/>
              <a:t>24.05.2016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EF2AF-2010-45F0-942C-CC158292718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DBC25-4E22-42C3-AAB9-7AA3A512A91E}" type="datetimeFigureOut">
              <a:rPr lang="ru-RU" smtClean="0"/>
              <a:t>24.05.2016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EF2AF-2010-45F0-942C-CC158292718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DBC25-4E22-42C3-AAB9-7AA3A512A91E}" type="datetimeFigureOut">
              <a:rPr lang="ru-RU" smtClean="0"/>
              <a:t>24.05.2016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EF2AF-2010-45F0-942C-CC158292718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DBC25-4E22-42C3-AAB9-7AA3A512A91E}" type="datetimeFigureOut">
              <a:rPr lang="ru-RU" smtClean="0"/>
              <a:t>24.05.2016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EF2AF-2010-45F0-942C-CC158292718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DBC25-4E22-42C3-AAB9-7AA3A512A91E}" type="datetimeFigureOut">
              <a:rPr lang="ru-RU" smtClean="0"/>
              <a:t>24.05.2016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EF2AF-2010-45F0-942C-CC158292718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DBC25-4E22-42C3-AAB9-7AA3A512A91E}" type="datetimeFigureOut">
              <a:rPr lang="ru-RU" smtClean="0"/>
              <a:t>24.05.2016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EF2AF-2010-45F0-942C-CC158292718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DBC25-4E22-42C3-AAB9-7AA3A512A91E}" type="datetimeFigureOut">
              <a:rPr lang="ru-RU" smtClean="0"/>
              <a:t>24.05.2016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EF2AF-2010-45F0-942C-CC158292718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ADBC25-4E22-42C3-AAB9-7AA3A512A91E}" type="datetimeFigureOut">
              <a:rPr lang="ru-RU" smtClean="0"/>
              <a:t>24.05.2016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CEF2AF-2010-45F0-942C-CC158292718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3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0"/>
            <a:ext cx="7772400" cy="1470025"/>
          </a:xfrm>
        </p:spPr>
        <p:txBody>
          <a:bodyPr/>
          <a:lstStyle/>
          <a:p>
            <a:r>
              <a:rPr lang="uk-UA" b="1" dirty="0" smtClean="0"/>
              <a:t>Інноваційні технології та методи навчання</a:t>
            </a:r>
            <a:endParaRPr lang="ru-RU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53000" t="16000" r="-6000" b="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1"/>
            <a:ext cx="7772400" cy="980727"/>
          </a:xfrm>
        </p:spPr>
        <p:txBody>
          <a:bodyPr/>
          <a:lstStyle/>
          <a:p>
            <a:pPr algn="just"/>
            <a:r>
              <a:rPr lang="uk-UA" b="1" dirty="0" smtClean="0"/>
              <a:t>Поняття педагогічної інновації</a:t>
            </a:r>
            <a:endParaRPr lang="ru-RU" b="1" dirty="0"/>
          </a:p>
        </p:txBody>
      </p:sp>
      <p:sp>
        <p:nvSpPr>
          <p:cNvPr id="3" name="TextBox 2"/>
          <p:cNvSpPr txBox="1"/>
          <p:nvPr/>
        </p:nvSpPr>
        <p:spPr>
          <a:xfrm>
            <a:off x="467544" y="836712"/>
            <a:ext cx="4680520" cy="55861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100" b="1" i="1" u="sng" dirty="0"/>
              <a:t>Інновації</a:t>
            </a:r>
            <a:r>
              <a:rPr lang="uk-UA" sz="2100" dirty="0"/>
              <a:t> </a:t>
            </a:r>
            <a:r>
              <a:rPr lang="uk-UA" sz="2100" dirty="0" smtClean="0"/>
              <a:t>- </a:t>
            </a:r>
            <a:r>
              <a:rPr lang="uk-UA" sz="2100" dirty="0"/>
              <a:t>нові форми організації діяльності і управління, нові види технологій, які охоплюють різні сфери життєдіяльності </a:t>
            </a:r>
            <a:r>
              <a:rPr lang="uk-UA" sz="2100" dirty="0" smtClean="0"/>
              <a:t>людства.</a:t>
            </a:r>
          </a:p>
          <a:p>
            <a:pPr algn="just"/>
            <a:endParaRPr lang="uk-UA" sz="2100" dirty="0"/>
          </a:p>
          <a:p>
            <a:pPr algn="just"/>
            <a:r>
              <a:rPr lang="uk-UA" sz="2100" b="1" i="1" u="sng" dirty="0" smtClean="0"/>
              <a:t>Педагогічна інновація</a:t>
            </a:r>
            <a:r>
              <a:rPr lang="uk-UA" sz="2100" b="1" i="1" dirty="0" smtClean="0"/>
              <a:t> </a:t>
            </a:r>
            <a:r>
              <a:rPr lang="uk-UA" sz="2100" dirty="0" smtClean="0"/>
              <a:t>- особлива форма </a:t>
            </a:r>
            <a:r>
              <a:rPr lang="uk-UA" sz="2100" dirty="0"/>
              <a:t>педагогічної діяльності і мислення, </a:t>
            </a:r>
            <a:r>
              <a:rPr lang="uk-UA" sz="2100" dirty="0" smtClean="0"/>
              <a:t>спрямована </a:t>
            </a:r>
            <a:r>
              <a:rPr lang="uk-UA" sz="2100" dirty="0"/>
              <a:t>на організацію нововведень в освітньому просторі, або </a:t>
            </a:r>
            <a:r>
              <a:rPr lang="uk-UA" sz="2100" dirty="0" smtClean="0"/>
              <a:t>процес створення;</a:t>
            </a:r>
          </a:p>
          <a:p>
            <a:pPr algn="just"/>
            <a:endParaRPr lang="uk-UA" sz="2100" dirty="0"/>
          </a:p>
          <a:p>
            <a:pPr algn="just"/>
            <a:r>
              <a:rPr lang="uk-UA" sz="2100" b="1" i="1" u="sng" dirty="0"/>
              <a:t>Інноваційний процес в освіті</a:t>
            </a:r>
            <a:r>
              <a:rPr lang="uk-UA" sz="2100" b="1" dirty="0"/>
              <a:t> </a:t>
            </a:r>
            <a:r>
              <a:rPr lang="uk-UA" sz="2100" dirty="0" smtClean="0"/>
              <a:t>-  </a:t>
            </a:r>
            <a:r>
              <a:rPr lang="uk-UA" sz="2100" dirty="0"/>
              <a:t>сукупність </a:t>
            </a:r>
            <a:r>
              <a:rPr lang="uk-UA" sz="2100" dirty="0" smtClean="0"/>
              <a:t>послідовних дій</a:t>
            </a:r>
            <a:r>
              <a:rPr lang="uk-UA" sz="2100" dirty="0"/>
              <a:t>, спрямованих на </a:t>
            </a:r>
            <a:r>
              <a:rPr lang="uk-UA" sz="2100" dirty="0" smtClean="0"/>
              <a:t>оновлення мети</a:t>
            </a:r>
            <a:r>
              <a:rPr lang="uk-UA" sz="2100" dirty="0"/>
              <a:t>, змісту, організації, форм і методів навчання та виховання, адаптації навчального процесу до нових </a:t>
            </a:r>
            <a:r>
              <a:rPr lang="uk-UA" sz="2100" dirty="0" smtClean="0"/>
              <a:t>умов.</a:t>
            </a:r>
            <a:endParaRPr lang="ru-RU" sz="21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t="19000" r="55000" b="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116632"/>
            <a:ext cx="7772400" cy="980727"/>
          </a:xfrm>
        </p:spPr>
        <p:txBody>
          <a:bodyPr>
            <a:noAutofit/>
          </a:bodyPr>
          <a:lstStyle/>
          <a:p>
            <a:r>
              <a:rPr lang="uk-UA" sz="3200" b="1" dirty="0" smtClean="0"/>
              <a:t>Передумови виникнення  педагогічних інновацій </a:t>
            </a:r>
            <a:endParaRPr lang="ru-RU" sz="32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4211960" y="1196752"/>
            <a:ext cx="468052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Wingdings" pitchFamily="2" charset="2"/>
              <a:buChar char="ü"/>
            </a:pPr>
            <a:r>
              <a:rPr lang="uk-UA" sz="2400" dirty="0" smtClean="0"/>
              <a:t>    необхідність докорінних змін в системі освіти;</a:t>
            </a:r>
          </a:p>
          <a:p>
            <a:pPr algn="just"/>
            <a:endParaRPr lang="uk-UA" sz="2400" dirty="0" smtClean="0"/>
          </a:p>
          <a:p>
            <a:pPr algn="just">
              <a:buFont typeface="Wingdings" pitchFamily="2" charset="2"/>
              <a:buChar char="ü"/>
            </a:pPr>
            <a:r>
              <a:rPr lang="uk-UA" sz="2400" dirty="0"/>
              <a:t> </a:t>
            </a:r>
            <a:r>
              <a:rPr lang="uk-UA" sz="2400" dirty="0" smtClean="0"/>
              <a:t>    гуманітаризація освіти (поява нових навчальних дисциплін);</a:t>
            </a:r>
          </a:p>
          <a:p>
            <a:pPr algn="just"/>
            <a:endParaRPr lang="uk-UA" sz="2400" dirty="0" smtClean="0"/>
          </a:p>
          <a:p>
            <a:pPr algn="just">
              <a:buFont typeface="Wingdings" pitchFamily="2" charset="2"/>
              <a:buChar char="ü"/>
            </a:pPr>
            <a:r>
              <a:rPr lang="uk-UA" sz="2400" dirty="0"/>
              <a:t> </a:t>
            </a:r>
            <a:r>
              <a:rPr lang="uk-UA" sz="2400" dirty="0" smtClean="0"/>
              <a:t>    викладач отримав можливість створення власної педагогічної лабораторії;</a:t>
            </a:r>
          </a:p>
          <a:p>
            <a:pPr algn="just"/>
            <a:endParaRPr lang="uk-UA" sz="2400" dirty="0" smtClean="0"/>
          </a:p>
          <a:p>
            <a:pPr algn="just">
              <a:buFont typeface="Wingdings" pitchFamily="2" charset="2"/>
              <a:buChar char="ü"/>
            </a:pPr>
            <a:r>
              <a:rPr lang="uk-UA" sz="2400" dirty="0"/>
              <a:t> </a:t>
            </a:r>
            <a:r>
              <a:rPr lang="uk-UA" sz="2400" dirty="0" smtClean="0"/>
              <a:t>    конкуренція ВНЗ (боротьба за </a:t>
            </a:r>
            <a:r>
              <a:rPr lang="uk-UA" sz="2400" dirty="0" err="1" smtClean="0"/>
              <a:t>“свого”</a:t>
            </a:r>
            <a:r>
              <a:rPr lang="uk-UA" sz="2400" dirty="0" smtClean="0"/>
              <a:t> студента);</a:t>
            </a:r>
          </a:p>
          <a:p>
            <a:pPr algn="just">
              <a:buFont typeface="Wingdings" pitchFamily="2" charset="2"/>
              <a:buChar char="ü"/>
            </a:pPr>
            <a:endParaRPr lang="uk-UA" sz="2400" dirty="0" smtClean="0"/>
          </a:p>
          <a:p>
            <a:pPr algn="just">
              <a:buFont typeface="Wingdings" pitchFamily="2" charset="2"/>
              <a:buChar char="ü"/>
            </a:pPr>
            <a:r>
              <a:rPr lang="uk-UA" sz="2400" dirty="0"/>
              <a:t> </a:t>
            </a:r>
            <a:r>
              <a:rPr lang="uk-UA" sz="2400" dirty="0" smtClean="0"/>
              <a:t> інформатизація суспільства.</a:t>
            </a:r>
            <a:endParaRPr lang="uk-UA" sz="2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116632"/>
            <a:ext cx="8496944" cy="980727"/>
          </a:xfrm>
        </p:spPr>
        <p:txBody>
          <a:bodyPr>
            <a:noAutofit/>
          </a:bodyPr>
          <a:lstStyle/>
          <a:p>
            <a:r>
              <a:rPr lang="ru-RU" sz="2300" b="1" dirty="0" err="1" smtClean="0"/>
              <a:t>Критерії</a:t>
            </a:r>
            <a:r>
              <a:rPr lang="ru-RU" sz="2300" b="1" dirty="0" smtClean="0"/>
              <a:t> </a:t>
            </a:r>
            <a:r>
              <a:rPr lang="ru-RU" sz="2300" b="1" dirty="0" err="1"/>
              <a:t>готовності</a:t>
            </a:r>
            <a:r>
              <a:rPr lang="ru-RU" sz="2300" b="1" dirty="0"/>
              <a:t> </a:t>
            </a:r>
            <a:r>
              <a:rPr lang="ru-RU" sz="2300" b="1" dirty="0" err="1"/>
              <a:t>викладача</a:t>
            </a:r>
            <a:r>
              <a:rPr lang="ru-RU" sz="2300" b="1" dirty="0"/>
              <a:t> </a:t>
            </a:r>
            <a:r>
              <a:rPr lang="ru-RU" sz="2300" b="1" dirty="0" err="1"/>
              <a:t>вищої</a:t>
            </a:r>
            <a:r>
              <a:rPr lang="ru-RU" sz="2300" b="1" dirty="0"/>
              <a:t> </a:t>
            </a:r>
            <a:r>
              <a:rPr lang="ru-RU" sz="2300" b="1" dirty="0" err="1"/>
              <a:t>школи</a:t>
            </a:r>
            <a:r>
              <a:rPr lang="ru-RU" sz="2300" b="1" dirty="0"/>
              <a:t> до </a:t>
            </a:r>
            <a:r>
              <a:rPr lang="ru-RU" sz="2300" b="1" dirty="0" err="1"/>
              <a:t>інноваційної</a:t>
            </a:r>
            <a:r>
              <a:rPr lang="ru-RU" sz="2300" b="1" dirty="0"/>
              <a:t> </a:t>
            </a:r>
            <a:r>
              <a:rPr lang="ru-RU" sz="2300" b="1" dirty="0" err="1" smtClean="0"/>
              <a:t>діяльності</a:t>
            </a:r>
            <a:r>
              <a:rPr lang="ru-RU" sz="2300" b="1" dirty="0" smtClean="0"/>
              <a:t> (ІД)</a:t>
            </a:r>
            <a:endParaRPr lang="ru-RU" sz="23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467544" y="1196752"/>
            <a:ext cx="5328592" cy="54014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ru-RU" sz="2300" dirty="0" smtClean="0"/>
              <a:t>   </a:t>
            </a:r>
            <a:r>
              <a:rPr lang="ru-RU" sz="2300" dirty="0" err="1" smtClean="0"/>
              <a:t>усвідомлення</a:t>
            </a:r>
            <a:r>
              <a:rPr lang="ru-RU" sz="2300" dirty="0" smtClean="0"/>
              <a:t> </a:t>
            </a:r>
            <a:r>
              <a:rPr lang="ru-RU" sz="2300" dirty="0" err="1"/>
              <a:t>необхідності</a:t>
            </a:r>
            <a:r>
              <a:rPr lang="ru-RU" sz="2300" dirty="0"/>
              <a:t> </a:t>
            </a:r>
            <a:r>
              <a:rPr lang="ru-RU" sz="2300" dirty="0" smtClean="0"/>
              <a:t>ІД;</a:t>
            </a:r>
          </a:p>
          <a:p>
            <a:pPr algn="just">
              <a:buFont typeface="Arial" pitchFamily="34" charset="0"/>
              <a:buChar char="•"/>
            </a:pPr>
            <a:r>
              <a:rPr lang="ru-RU" sz="2300" dirty="0"/>
              <a:t> </a:t>
            </a:r>
            <a:r>
              <a:rPr lang="ru-RU" sz="2300" dirty="0" smtClean="0"/>
              <a:t>  </a:t>
            </a:r>
            <a:r>
              <a:rPr lang="ru-RU" sz="2300" dirty="0" err="1" smtClean="0"/>
              <a:t>готовність</a:t>
            </a:r>
            <a:r>
              <a:rPr lang="ru-RU" sz="2300" dirty="0" smtClean="0"/>
              <a:t> </a:t>
            </a:r>
            <a:r>
              <a:rPr lang="ru-RU" sz="2300" dirty="0"/>
              <a:t>до </a:t>
            </a:r>
            <a:r>
              <a:rPr lang="ru-RU" sz="2300" dirty="0" err="1"/>
              <a:t>творчої</a:t>
            </a:r>
            <a:r>
              <a:rPr lang="ru-RU" sz="2300" dirty="0"/>
              <a:t> </a:t>
            </a:r>
            <a:r>
              <a:rPr lang="ru-RU" sz="2300" dirty="0" err="1" smtClean="0"/>
              <a:t>діяльності</a:t>
            </a:r>
            <a:r>
              <a:rPr lang="ru-RU" sz="2300" dirty="0" smtClean="0"/>
              <a:t>;</a:t>
            </a:r>
          </a:p>
          <a:p>
            <a:pPr algn="just">
              <a:buFont typeface="Arial" pitchFamily="34" charset="0"/>
              <a:buChar char="•"/>
            </a:pPr>
            <a:r>
              <a:rPr lang="ru-RU" sz="2300" dirty="0"/>
              <a:t> </a:t>
            </a:r>
            <a:r>
              <a:rPr lang="ru-RU" sz="2300" dirty="0" smtClean="0"/>
              <a:t>  </a:t>
            </a:r>
            <a:r>
              <a:rPr lang="ru-RU" sz="2300" dirty="0" err="1" smtClean="0"/>
              <a:t>упевненість</a:t>
            </a:r>
            <a:r>
              <a:rPr lang="ru-RU" sz="2300" dirty="0" smtClean="0"/>
              <a:t> </a:t>
            </a:r>
            <a:r>
              <a:rPr lang="ru-RU" sz="2300" dirty="0"/>
              <a:t>у тому, </a:t>
            </a:r>
            <a:r>
              <a:rPr lang="ru-RU" sz="2300" dirty="0" err="1"/>
              <a:t>що</a:t>
            </a:r>
            <a:r>
              <a:rPr lang="ru-RU" sz="2300" dirty="0"/>
              <a:t> </a:t>
            </a:r>
            <a:r>
              <a:rPr lang="ru-RU" sz="2300" dirty="0" err="1" smtClean="0"/>
              <a:t>зусилля</a:t>
            </a:r>
            <a:r>
              <a:rPr lang="ru-RU" sz="2300" dirty="0" smtClean="0"/>
              <a:t>, </a:t>
            </a:r>
            <a:r>
              <a:rPr lang="ru-RU" sz="2300" dirty="0" err="1"/>
              <a:t>принесуть</a:t>
            </a:r>
            <a:r>
              <a:rPr lang="ru-RU" sz="2300" dirty="0"/>
              <a:t> </a:t>
            </a:r>
            <a:r>
              <a:rPr lang="ru-RU" sz="2300" dirty="0" err="1"/>
              <a:t>позитивний</a:t>
            </a:r>
            <a:r>
              <a:rPr lang="ru-RU" sz="2300" dirty="0"/>
              <a:t> </a:t>
            </a:r>
            <a:r>
              <a:rPr lang="ru-RU" sz="2300" dirty="0" smtClean="0"/>
              <a:t>результат;</a:t>
            </a:r>
          </a:p>
          <a:p>
            <a:pPr algn="just">
              <a:buFont typeface="Arial" pitchFamily="34" charset="0"/>
              <a:buChar char="•"/>
            </a:pPr>
            <a:r>
              <a:rPr lang="ru-RU" sz="2300" dirty="0"/>
              <a:t> </a:t>
            </a:r>
            <a:r>
              <a:rPr lang="ru-RU" sz="2300" dirty="0" smtClean="0"/>
              <a:t>  </a:t>
            </a:r>
            <a:r>
              <a:rPr lang="ru-RU" sz="2300" dirty="0" err="1" smtClean="0"/>
              <a:t>узгодженість</a:t>
            </a:r>
            <a:r>
              <a:rPr lang="ru-RU" sz="2300" dirty="0" smtClean="0"/>
              <a:t> </a:t>
            </a:r>
            <a:r>
              <a:rPr lang="ru-RU" sz="2300" dirty="0" err="1"/>
              <a:t>особистих</a:t>
            </a:r>
            <a:r>
              <a:rPr lang="ru-RU" sz="2300" dirty="0"/>
              <a:t> </a:t>
            </a:r>
            <a:r>
              <a:rPr lang="ru-RU" sz="2300" dirty="0" err="1"/>
              <a:t>цілей</a:t>
            </a:r>
            <a:r>
              <a:rPr lang="ru-RU" sz="2300" dirty="0"/>
              <a:t> </a:t>
            </a:r>
            <a:r>
              <a:rPr lang="ru-RU" sz="2300" dirty="0" err="1"/>
              <a:t>з</a:t>
            </a:r>
            <a:r>
              <a:rPr lang="ru-RU" sz="2300" dirty="0"/>
              <a:t> </a:t>
            </a:r>
            <a:r>
              <a:rPr lang="ru-RU" sz="2300" dirty="0" smtClean="0"/>
              <a:t>ІД;</a:t>
            </a:r>
          </a:p>
          <a:p>
            <a:pPr algn="just">
              <a:buFont typeface="Arial" pitchFamily="34" charset="0"/>
              <a:buChar char="•"/>
            </a:pPr>
            <a:r>
              <a:rPr lang="ru-RU" sz="2300" dirty="0"/>
              <a:t> </a:t>
            </a:r>
            <a:r>
              <a:rPr lang="ru-RU" sz="2300" dirty="0" smtClean="0"/>
              <a:t>  </a:t>
            </a:r>
            <a:r>
              <a:rPr lang="ru-RU" sz="2300" dirty="0" err="1" smtClean="0"/>
              <a:t>готовність</a:t>
            </a:r>
            <a:r>
              <a:rPr lang="ru-RU" sz="2300" dirty="0" smtClean="0"/>
              <a:t> </a:t>
            </a:r>
            <a:r>
              <a:rPr lang="ru-RU" sz="2300" dirty="0"/>
              <a:t>до </a:t>
            </a:r>
            <a:r>
              <a:rPr lang="ru-RU" sz="2300" dirty="0" err="1"/>
              <a:t>подолання</a:t>
            </a:r>
            <a:r>
              <a:rPr lang="ru-RU" sz="2300" dirty="0"/>
              <a:t> </a:t>
            </a:r>
            <a:r>
              <a:rPr lang="ru-RU" sz="2300" dirty="0" err="1"/>
              <a:t>творчих</a:t>
            </a:r>
            <a:r>
              <a:rPr lang="ru-RU" sz="2300" dirty="0"/>
              <a:t> </a:t>
            </a:r>
            <a:r>
              <a:rPr lang="ru-RU" sz="2300" dirty="0" err="1" smtClean="0"/>
              <a:t>невдач</a:t>
            </a:r>
            <a:r>
              <a:rPr lang="ru-RU" sz="2300" dirty="0" smtClean="0"/>
              <a:t>;</a:t>
            </a:r>
          </a:p>
          <a:p>
            <a:pPr algn="just">
              <a:buFont typeface="Arial" pitchFamily="34" charset="0"/>
              <a:buChar char="•"/>
            </a:pPr>
            <a:r>
              <a:rPr lang="ru-RU" sz="2300" dirty="0"/>
              <a:t> </a:t>
            </a:r>
            <a:r>
              <a:rPr lang="ru-RU" sz="2300" dirty="0" smtClean="0"/>
              <a:t>  </a:t>
            </a:r>
            <a:r>
              <a:rPr lang="ru-RU" sz="2300" dirty="0" err="1" smtClean="0"/>
              <a:t>органічність</a:t>
            </a:r>
            <a:r>
              <a:rPr lang="ru-RU" sz="2300" dirty="0" smtClean="0"/>
              <a:t> </a:t>
            </a:r>
            <a:r>
              <a:rPr lang="ru-RU" sz="2300" dirty="0" err="1"/>
              <a:t>поєднання</a:t>
            </a:r>
            <a:r>
              <a:rPr lang="ru-RU" sz="2300" dirty="0"/>
              <a:t> </a:t>
            </a:r>
            <a:r>
              <a:rPr lang="ru-RU" sz="2300" dirty="0" smtClean="0"/>
              <a:t>ІД, </a:t>
            </a:r>
            <a:r>
              <a:rPr lang="ru-RU" sz="2300" dirty="0" err="1"/>
              <a:t>особистої</a:t>
            </a:r>
            <a:r>
              <a:rPr lang="ru-RU" sz="2300" dirty="0"/>
              <a:t>, </a:t>
            </a:r>
            <a:r>
              <a:rPr lang="ru-RU" sz="2300" dirty="0" err="1"/>
              <a:t>фахової</a:t>
            </a:r>
            <a:r>
              <a:rPr lang="ru-RU" sz="2300" dirty="0"/>
              <a:t> та </a:t>
            </a:r>
            <a:r>
              <a:rPr lang="ru-RU" sz="2300" dirty="0" err="1"/>
              <a:t>педагогічної</a:t>
            </a:r>
            <a:r>
              <a:rPr lang="ru-RU" sz="2300" dirty="0"/>
              <a:t> </a:t>
            </a:r>
            <a:r>
              <a:rPr lang="ru-RU" sz="2300" dirty="0" err="1" smtClean="0"/>
              <a:t>культури</a:t>
            </a:r>
            <a:r>
              <a:rPr lang="ru-RU" sz="2300" dirty="0" smtClean="0"/>
              <a:t>;</a:t>
            </a:r>
          </a:p>
          <a:p>
            <a:pPr algn="just">
              <a:buFont typeface="Arial" pitchFamily="34" charset="0"/>
              <a:buChar char="•"/>
            </a:pPr>
            <a:r>
              <a:rPr lang="ru-RU" sz="2300" dirty="0"/>
              <a:t> </a:t>
            </a:r>
            <a:r>
              <a:rPr lang="ru-RU" sz="2300" dirty="0" smtClean="0"/>
              <a:t> </a:t>
            </a:r>
            <a:r>
              <a:rPr lang="ru-RU" sz="2300" dirty="0" err="1" smtClean="0"/>
              <a:t>рівень</a:t>
            </a:r>
            <a:r>
              <a:rPr lang="ru-RU" sz="2300" dirty="0" smtClean="0"/>
              <a:t> </a:t>
            </a:r>
            <a:r>
              <a:rPr lang="ru-RU" sz="2300" dirty="0" err="1" smtClean="0"/>
              <a:t>психолого-педагогічної</a:t>
            </a:r>
            <a:r>
              <a:rPr lang="ru-RU" sz="2300" dirty="0" smtClean="0"/>
              <a:t> </a:t>
            </a:r>
            <a:r>
              <a:rPr lang="ru-RU" sz="2300" dirty="0"/>
              <a:t>та </a:t>
            </a:r>
            <a:r>
              <a:rPr lang="ru-RU" sz="2300" dirty="0" err="1"/>
              <a:t>методичної</a:t>
            </a:r>
            <a:r>
              <a:rPr lang="ru-RU" sz="2300" dirty="0"/>
              <a:t> </a:t>
            </a:r>
            <a:r>
              <a:rPr lang="ru-RU" sz="2300" dirty="0" err="1"/>
              <a:t>готовності</a:t>
            </a:r>
            <a:r>
              <a:rPr lang="ru-RU" sz="2300" dirty="0"/>
              <a:t> до </a:t>
            </a:r>
            <a:r>
              <a:rPr lang="ru-RU" sz="2300" dirty="0" smtClean="0"/>
              <a:t>ІД;</a:t>
            </a:r>
          </a:p>
          <a:p>
            <a:pPr algn="just">
              <a:buFont typeface="Arial" pitchFamily="34" charset="0"/>
              <a:buChar char="•"/>
            </a:pPr>
            <a:r>
              <a:rPr lang="ru-RU" sz="2300" dirty="0" smtClean="0"/>
              <a:t> </a:t>
            </a:r>
            <a:r>
              <a:rPr lang="ru-RU" sz="2300" dirty="0" err="1" smtClean="0"/>
              <a:t>переосмислення</a:t>
            </a:r>
            <a:r>
              <a:rPr lang="ru-RU" sz="2300" dirty="0" smtClean="0"/>
              <a:t> </a:t>
            </a:r>
            <a:r>
              <a:rPr lang="ru-RU" sz="2300" dirty="0" err="1"/>
              <a:t>свого</a:t>
            </a:r>
            <a:r>
              <a:rPr lang="ru-RU" sz="2300" dirty="0"/>
              <a:t> </a:t>
            </a:r>
            <a:r>
              <a:rPr lang="ru-RU" sz="2300" dirty="0" err="1"/>
              <a:t>минулого</a:t>
            </a:r>
            <a:r>
              <a:rPr lang="ru-RU" sz="2300" dirty="0"/>
              <a:t> </a:t>
            </a:r>
            <a:r>
              <a:rPr lang="ru-RU" sz="2300" dirty="0" err="1"/>
              <a:t>досвіду</a:t>
            </a:r>
            <a:r>
              <a:rPr lang="ru-RU" sz="2300" dirty="0"/>
              <a:t> </a:t>
            </a:r>
            <a:r>
              <a:rPr lang="ru-RU" sz="2300" dirty="0" err="1"/>
              <a:t>і</a:t>
            </a:r>
            <a:r>
              <a:rPr lang="ru-RU" sz="2300" dirty="0"/>
              <a:t> </a:t>
            </a:r>
            <a:r>
              <a:rPr lang="ru-RU" sz="2300" dirty="0" err="1"/>
              <a:t>його</a:t>
            </a:r>
            <a:r>
              <a:rPr lang="ru-RU" sz="2300" dirty="0"/>
              <a:t> </a:t>
            </a:r>
            <a:r>
              <a:rPr lang="ru-RU" sz="2300" dirty="0" err="1"/>
              <a:t>залучення</a:t>
            </a:r>
            <a:r>
              <a:rPr lang="ru-RU" sz="2300" dirty="0"/>
              <a:t> до </a:t>
            </a:r>
            <a:r>
              <a:rPr lang="ru-RU" sz="2300" dirty="0" err="1"/>
              <a:t>розробки</a:t>
            </a:r>
            <a:r>
              <a:rPr lang="ru-RU" sz="2300" dirty="0"/>
              <a:t> </a:t>
            </a:r>
            <a:r>
              <a:rPr lang="ru-RU" sz="2300" dirty="0" err="1" smtClean="0"/>
              <a:t>інновації</a:t>
            </a:r>
            <a:r>
              <a:rPr lang="ru-RU" sz="2300" dirty="0" smtClean="0"/>
              <a:t>;</a:t>
            </a:r>
          </a:p>
          <a:p>
            <a:pPr algn="just">
              <a:buFont typeface="Arial" pitchFamily="34" charset="0"/>
              <a:buChar char="•"/>
            </a:pPr>
            <a:r>
              <a:rPr lang="ru-RU" sz="2300" dirty="0"/>
              <a:t> </a:t>
            </a:r>
            <a:r>
              <a:rPr lang="ru-RU" sz="2300" dirty="0" smtClean="0"/>
              <a:t>  </a:t>
            </a:r>
            <a:r>
              <a:rPr lang="ru-RU" sz="2300" dirty="0" err="1" smtClean="0"/>
              <a:t>здатність</a:t>
            </a:r>
            <a:r>
              <a:rPr lang="ru-RU" sz="2300" dirty="0" smtClean="0"/>
              <a:t> </a:t>
            </a:r>
            <a:r>
              <a:rPr lang="ru-RU" sz="2300" dirty="0"/>
              <a:t>до </a:t>
            </a:r>
            <a:r>
              <a:rPr lang="ru-RU" sz="2300" dirty="0" err="1"/>
              <a:t>фахової</a:t>
            </a:r>
            <a:r>
              <a:rPr lang="ru-RU" sz="2300" dirty="0"/>
              <a:t> </a:t>
            </a:r>
            <a:r>
              <a:rPr lang="ru-RU" sz="2300" dirty="0" err="1"/>
              <a:t>рефлексії</a:t>
            </a:r>
            <a:r>
              <a:rPr lang="ru-RU" sz="2300" dirty="0"/>
              <a:t>.</a:t>
            </a:r>
          </a:p>
        </p:txBody>
      </p:sp>
      <p:pic>
        <p:nvPicPr>
          <p:cNvPr id="4" name="Рисунок 3" descr="wurfel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92080" y="980728"/>
            <a:ext cx="4355976" cy="5544616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116632"/>
            <a:ext cx="7772400" cy="980727"/>
          </a:xfrm>
        </p:spPr>
        <p:txBody>
          <a:bodyPr>
            <a:noAutofit/>
          </a:bodyPr>
          <a:lstStyle/>
          <a:p>
            <a:r>
              <a:rPr lang="uk-UA" sz="3200" b="1" dirty="0" smtClean="0"/>
              <a:t>Етапи розгортання інноваційного процесу:</a:t>
            </a:r>
            <a:endParaRPr lang="ru-RU" sz="3200" b="1" dirty="0"/>
          </a:p>
        </p:txBody>
      </p:sp>
      <p:pic>
        <p:nvPicPr>
          <p:cNvPr id="4" name="Рисунок 3" descr="2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43600" y="1484784"/>
            <a:ext cx="3600400" cy="4824536"/>
          </a:xfrm>
          <a:prstGeom prst="rect">
            <a:avLst/>
          </a:prstGeom>
        </p:spPr>
      </p:pic>
      <p:graphicFrame>
        <p:nvGraphicFramePr>
          <p:cNvPr id="6" name="Схема 5"/>
          <p:cNvGraphicFramePr/>
          <p:nvPr/>
        </p:nvGraphicFramePr>
        <p:xfrm>
          <a:off x="467544" y="1196752"/>
          <a:ext cx="5112568" cy="5472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116632"/>
            <a:ext cx="7772400" cy="980727"/>
          </a:xfrm>
        </p:spPr>
        <p:txBody>
          <a:bodyPr>
            <a:noAutofit/>
          </a:bodyPr>
          <a:lstStyle/>
          <a:p>
            <a:r>
              <a:rPr lang="uk-UA" sz="3200" b="1" dirty="0" smtClean="0"/>
              <a:t>Сутність інтерактивних технологій у структурі інновацій:</a:t>
            </a:r>
            <a:endParaRPr lang="ru-RU" sz="3200" b="1" dirty="0"/>
          </a:p>
        </p:txBody>
      </p:sp>
      <p:pic>
        <p:nvPicPr>
          <p:cNvPr id="5" name="Рисунок 4" descr="p153_chelovechki-3d-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28184" y="548680"/>
            <a:ext cx="2448272" cy="2237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95536" y="1268760"/>
            <a:ext cx="65527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/>
              <a:t>Слово </a:t>
            </a:r>
            <a:r>
              <a:rPr lang="uk-UA" sz="2400" b="1" i="1" u="sng" dirty="0"/>
              <a:t>"</a:t>
            </a:r>
            <a:r>
              <a:rPr lang="uk-UA" sz="2400" b="1" i="1" u="sng" dirty="0" err="1"/>
              <a:t>інтерактив</a:t>
            </a:r>
            <a:r>
              <a:rPr lang="uk-UA" sz="2400" b="1" i="1" u="sng" dirty="0"/>
              <a:t>" </a:t>
            </a:r>
            <a:r>
              <a:rPr lang="uk-UA" sz="2400" i="1" dirty="0" smtClean="0"/>
              <a:t>з англ. "</a:t>
            </a:r>
            <a:r>
              <a:rPr lang="ru-RU" sz="2400" i="1" dirty="0" err="1"/>
              <a:t>interact</a:t>
            </a:r>
            <a:r>
              <a:rPr lang="uk-UA" sz="2400" i="1" dirty="0"/>
              <a:t>", </a:t>
            </a:r>
            <a:r>
              <a:rPr lang="uk-UA" sz="2400" dirty="0"/>
              <a:t>де</a:t>
            </a:r>
            <a:r>
              <a:rPr lang="ru-RU" sz="2400" dirty="0"/>
              <a:t> </a:t>
            </a:r>
            <a:r>
              <a:rPr lang="uk-UA" sz="2400" b="1" dirty="0"/>
              <a:t>"</a:t>
            </a:r>
            <a:r>
              <a:rPr lang="ru-RU" sz="2400" b="1" dirty="0" err="1"/>
              <a:t>inter</a:t>
            </a:r>
            <a:r>
              <a:rPr lang="uk-UA" sz="2400" b="1" dirty="0"/>
              <a:t>"</a:t>
            </a:r>
            <a:r>
              <a:rPr lang="ru-RU" sz="2400" b="1" dirty="0"/>
              <a:t> </a:t>
            </a:r>
            <a:r>
              <a:rPr lang="uk-UA" sz="2400" dirty="0"/>
              <a:t>- взаємний і "</a:t>
            </a:r>
            <a:r>
              <a:rPr lang="uk-UA" sz="2400" dirty="0" smtClean="0"/>
              <a:t>ас</a:t>
            </a:r>
            <a:r>
              <a:rPr lang="en-US" sz="2400" dirty="0" smtClean="0"/>
              <a:t>t</a:t>
            </a:r>
            <a:r>
              <a:rPr lang="uk-UA" sz="2400" dirty="0" smtClean="0"/>
              <a:t>" </a:t>
            </a:r>
            <a:r>
              <a:rPr lang="uk-UA" sz="2400" dirty="0"/>
              <a:t>- діяти. </a:t>
            </a:r>
            <a:endParaRPr lang="uk-UA" sz="2400" dirty="0" smtClean="0"/>
          </a:p>
          <a:p>
            <a:r>
              <a:rPr lang="uk-UA" sz="2400" dirty="0" smtClean="0"/>
              <a:t>Інтерактивний </a:t>
            </a:r>
            <a:r>
              <a:rPr lang="uk-UA" sz="2400" dirty="0"/>
              <a:t>- здатний до взаємодії, діалогу. </a:t>
            </a:r>
            <a:endParaRPr lang="uk-UA" sz="2400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395536" y="2636912"/>
            <a:ext cx="8496944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400" b="1" i="1" u="sng" dirty="0" smtClean="0"/>
              <a:t>Інтерактивне навчання </a:t>
            </a:r>
            <a:r>
              <a:rPr lang="uk-UA" sz="2400" dirty="0" smtClean="0"/>
              <a:t>- це спеціальна форма організації пізнавальної діяльності, яка має на меті створити комфортні умови навчання, за яких кожен студент відчуває свою успішність та інтелектуальну спроможність.</a:t>
            </a:r>
          </a:p>
          <a:p>
            <a:pPr algn="just"/>
            <a:endParaRPr lang="uk-UA" sz="2400" b="1" i="1" u="sng" dirty="0"/>
          </a:p>
          <a:p>
            <a:pPr algn="just"/>
            <a:r>
              <a:rPr lang="uk-UA" sz="2400" b="1" i="1" u="sng" dirty="0"/>
              <a:t>Інтерактивне навчання </a:t>
            </a:r>
            <a:r>
              <a:rPr lang="uk-UA" sz="2400" dirty="0"/>
              <a:t>- різновид </a:t>
            </a:r>
            <a:r>
              <a:rPr lang="uk-UA" sz="2400" dirty="0" err="1"/>
              <a:t>взаємонавчання</a:t>
            </a:r>
            <a:r>
              <a:rPr lang="uk-UA" sz="2400" dirty="0"/>
              <a:t>, де </a:t>
            </a:r>
            <a:r>
              <a:rPr lang="uk-UA" sz="2400" dirty="0" smtClean="0"/>
              <a:t> студент і </a:t>
            </a:r>
            <a:r>
              <a:rPr lang="uk-UA" sz="2400" dirty="0"/>
              <a:t>викладач є </a:t>
            </a:r>
            <a:r>
              <a:rPr lang="uk-UA" sz="2400" dirty="0" smtClean="0"/>
              <a:t>рівнозначними </a:t>
            </a:r>
            <a:r>
              <a:rPr lang="uk-UA" sz="2400" dirty="0"/>
              <a:t>суб'єктами навчання, які чітко розуміють, чим вони займаються, активно аналізують те, що знають, вміють і здійснюють. </a:t>
            </a:r>
            <a:endParaRPr lang="uk-UA" sz="2400" dirty="0" smtClean="0"/>
          </a:p>
          <a:p>
            <a:endParaRPr lang="uk-UA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1"/>
            <a:ext cx="7772400" cy="836712"/>
          </a:xfrm>
        </p:spPr>
        <p:txBody>
          <a:bodyPr>
            <a:noAutofit/>
          </a:bodyPr>
          <a:lstStyle/>
          <a:p>
            <a:r>
              <a:rPr lang="ru-RU" sz="3200" b="1" dirty="0" err="1" smtClean="0"/>
              <a:t>Піраміда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сприйняття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методів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навчання</a:t>
            </a:r>
            <a:endParaRPr lang="ru-RU" sz="3200" b="1" dirty="0"/>
          </a:p>
        </p:txBody>
      </p:sp>
      <p:graphicFrame>
        <p:nvGraphicFramePr>
          <p:cNvPr id="6" name="Схема 5"/>
          <p:cNvGraphicFramePr/>
          <p:nvPr/>
        </p:nvGraphicFramePr>
        <p:xfrm>
          <a:off x="683568" y="836712"/>
          <a:ext cx="7920880" cy="5616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427984" y="856357"/>
            <a:ext cx="4104456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Wingdings" pitchFamily="2" charset="2"/>
              <a:buChar char="Ø"/>
            </a:pPr>
            <a:r>
              <a:rPr lang="en-US" sz="2400" dirty="0" smtClean="0"/>
              <a:t>     </a:t>
            </a:r>
            <a:r>
              <a:rPr lang="ru-RU" sz="2400" dirty="0" smtClean="0"/>
              <a:t>Те</a:t>
            </a:r>
            <a:r>
              <a:rPr lang="ru-RU" sz="2400" dirty="0"/>
              <a:t>, </a:t>
            </a:r>
            <a:r>
              <a:rPr lang="ru-RU" sz="2400" dirty="0" err="1"/>
              <a:t>що</a:t>
            </a:r>
            <a:r>
              <a:rPr lang="ru-RU" sz="2400" dirty="0"/>
              <a:t> я чую, я </a:t>
            </a:r>
            <a:r>
              <a:rPr lang="ru-RU" sz="2400" dirty="0" err="1" smtClean="0"/>
              <a:t>забуваю</a:t>
            </a:r>
            <a:r>
              <a:rPr lang="ru-RU" sz="2400" dirty="0" smtClean="0"/>
              <a:t>;</a:t>
            </a:r>
            <a:endParaRPr lang="ru-RU" sz="2400" dirty="0"/>
          </a:p>
          <a:p>
            <a:pPr algn="just"/>
            <a:endParaRPr lang="en-US" sz="2400" dirty="0" smtClean="0"/>
          </a:p>
          <a:p>
            <a:pPr algn="just">
              <a:buFont typeface="Wingdings" pitchFamily="2" charset="2"/>
              <a:buChar char="Ø"/>
            </a:pPr>
            <a:r>
              <a:rPr lang="en-US" sz="2400" dirty="0"/>
              <a:t> </a:t>
            </a:r>
            <a:r>
              <a:rPr lang="en-US" sz="2400" dirty="0" smtClean="0"/>
              <a:t>    </a:t>
            </a:r>
            <a:r>
              <a:rPr lang="ru-RU" sz="2400" dirty="0" smtClean="0"/>
              <a:t>Те</a:t>
            </a:r>
            <a:r>
              <a:rPr lang="ru-RU" sz="2400" dirty="0"/>
              <a:t>, </a:t>
            </a:r>
            <a:r>
              <a:rPr lang="ru-RU" sz="2400" dirty="0" err="1"/>
              <a:t>що</a:t>
            </a:r>
            <a:r>
              <a:rPr lang="ru-RU" sz="2400" dirty="0"/>
              <a:t> я </a:t>
            </a:r>
            <a:r>
              <a:rPr lang="ru-RU" sz="2400" dirty="0" err="1"/>
              <a:t>бачу</a:t>
            </a:r>
            <a:r>
              <a:rPr lang="ru-RU" sz="2400" dirty="0"/>
              <a:t> </a:t>
            </a:r>
            <a:r>
              <a:rPr lang="ru-RU" sz="2400" dirty="0" err="1"/>
              <a:t>й</a:t>
            </a:r>
            <a:r>
              <a:rPr lang="ru-RU" sz="2400" dirty="0"/>
              <a:t> чую, я </a:t>
            </a:r>
            <a:r>
              <a:rPr lang="ru-RU" sz="2400" dirty="0" err="1"/>
              <a:t>трохи</a:t>
            </a:r>
            <a:r>
              <a:rPr lang="ru-RU" sz="2400" dirty="0"/>
              <a:t> </a:t>
            </a:r>
            <a:r>
              <a:rPr lang="ru-RU" sz="2400" dirty="0" err="1" smtClean="0"/>
              <a:t>пам</a:t>
            </a:r>
            <a:r>
              <a:rPr lang="en-US" sz="2400" dirty="0" smtClean="0"/>
              <a:t>’</a:t>
            </a:r>
            <a:r>
              <a:rPr lang="ru-RU" sz="2400" dirty="0" err="1" smtClean="0"/>
              <a:t>ятаю</a:t>
            </a:r>
            <a:r>
              <a:rPr lang="ru-RU" sz="2400" dirty="0"/>
              <a:t>;</a:t>
            </a:r>
            <a:endParaRPr lang="ru-RU" sz="2400" dirty="0" smtClean="0"/>
          </a:p>
          <a:p>
            <a:pPr algn="just"/>
            <a:endParaRPr lang="en-US" sz="2400" dirty="0" smtClean="0"/>
          </a:p>
          <a:p>
            <a:pPr algn="just">
              <a:buFont typeface="Wingdings" pitchFamily="2" charset="2"/>
              <a:buChar char="Ø"/>
            </a:pPr>
            <a:r>
              <a:rPr lang="en-US" sz="2400" dirty="0"/>
              <a:t> </a:t>
            </a:r>
            <a:r>
              <a:rPr lang="en-US" sz="2400" dirty="0" smtClean="0"/>
              <a:t>    </a:t>
            </a:r>
            <a:r>
              <a:rPr lang="ru-RU" sz="2400" dirty="0" smtClean="0"/>
              <a:t>Те</a:t>
            </a:r>
            <a:r>
              <a:rPr lang="ru-RU" sz="2400" dirty="0"/>
              <a:t>, </a:t>
            </a:r>
            <a:r>
              <a:rPr lang="ru-RU" sz="2400" dirty="0" err="1"/>
              <a:t>що</a:t>
            </a:r>
            <a:r>
              <a:rPr lang="ru-RU" sz="2400" dirty="0"/>
              <a:t> я чую, </a:t>
            </a:r>
            <a:r>
              <a:rPr lang="ru-RU" sz="2400" dirty="0" err="1"/>
              <a:t>бачу</a:t>
            </a:r>
            <a:r>
              <a:rPr lang="ru-RU" sz="2400" dirty="0"/>
              <a:t> </a:t>
            </a:r>
            <a:r>
              <a:rPr lang="ru-RU" sz="2400" dirty="0" err="1"/>
              <a:t>й</a:t>
            </a:r>
            <a:r>
              <a:rPr lang="ru-RU" sz="2400" dirty="0"/>
              <a:t> </a:t>
            </a:r>
            <a:r>
              <a:rPr lang="ru-RU" sz="2400" dirty="0" err="1"/>
              <a:t>обговорюю</a:t>
            </a:r>
            <a:r>
              <a:rPr lang="ru-RU" sz="2400" dirty="0"/>
              <a:t>, я починаю </a:t>
            </a:r>
            <a:r>
              <a:rPr lang="ru-RU" sz="2400" dirty="0" err="1" smtClean="0"/>
              <a:t>розуміти</a:t>
            </a:r>
            <a:r>
              <a:rPr lang="uk-UA" sz="2400" dirty="0"/>
              <a:t>;</a:t>
            </a:r>
            <a:endParaRPr lang="uk-UA" sz="2400" dirty="0" smtClean="0"/>
          </a:p>
          <a:p>
            <a:pPr algn="just"/>
            <a:endParaRPr lang="ru-RU" sz="2400" dirty="0" smtClean="0"/>
          </a:p>
          <a:p>
            <a:pPr algn="just">
              <a:buFont typeface="Wingdings" pitchFamily="2" charset="2"/>
              <a:buChar char="Ø"/>
            </a:pPr>
            <a:r>
              <a:rPr lang="ru-RU" sz="2400" dirty="0"/>
              <a:t> </a:t>
            </a:r>
            <a:r>
              <a:rPr lang="ru-RU" sz="2400" dirty="0" smtClean="0"/>
              <a:t>    Коли </a:t>
            </a:r>
            <a:r>
              <a:rPr lang="ru-RU" sz="2400" dirty="0"/>
              <a:t>я чую, </a:t>
            </a:r>
            <a:r>
              <a:rPr lang="ru-RU" sz="2400" dirty="0" err="1"/>
              <a:t>бачу</a:t>
            </a:r>
            <a:r>
              <a:rPr lang="ru-RU" sz="2400" dirty="0"/>
              <a:t>, </a:t>
            </a:r>
            <a:r>
              <a:rPr lang="ru-RU" sz="2400" dirty="0" err="1"/>
              <a:t>обговорюю</a:t>
            </a:r>
            <a:r>
              <a:rPr lang="ru-RU" sz="2400" dirty="0"/>
              <a:t> </a:t>
            </a:r>
            <a:r>
              <a:rPr lang="ru-RU" sz="2400" dirty="0" err="1"/>
              <a:t>й</a:t>
            </a:r>
            <a:r>
              <a:rPr lang="ru-RU" sz="2400" dirty="0"/>
              <a:t> </a:t>
            </a:r>
            <a:r>
              <a:rPr lang="ru-RU" sz="2400" dirty="0" err="1" smtClean="0"/>
              <a:t>роблю</a:t>
            </a:r>
            <a:r>
              <a:rPr lang="ru-RU" sz="2400" dirty="0" smtClean="0"/>
              <a:t>, я </a:t>
            </a:r>
            <a:r>
              <a:rPr lang="ru-RU" sz="2400" dirty="0" err="1"/>
              <a:t>набуваю</a:t>
            </a:r>
            <a:r>
              <a:rPr lang="ru-RU" sz="2400" dirty="0"/>
              <a:t> </a:t>
            </a:r>
            <a:r>
              <a:rPr lang="ru-RU" sz="2400" dirty="0" err="1"/>
              <a:t>знань</a:t>
            </a:r>
            <a:r>
              <a:rPr lang="ru-RU" sz="2400" dirty="0"/>
              <a:t> </a:t>
            </a:r>
            <a:r>
              <a:rPr lang="ru-RU" sz="2400" dirty="0" err="1"/>
              <a:t>і</a:t>
            </a:r>
            <a:r>
              <a:rPr lang="ru-RU" sz="2400" dirty="0"/>
              <a:t> </a:t>
            </a:r>
            <a:r>
              <a:rPr lang="ru-RU" sz="2400" dirty="0" err="1" smtClean="0"/>
              <a:t>навичок</a:t>
            </a:r>
            <a:r>
              <a:rPr lang="ru-RU" sz="2400" dirty="0" smtClean="0"/>
              <a:t>;</a:t>
            </a:r>
            <a:endParaRPr lang="ru-RU" sz="2400" dirty="0"/>
          </a:p>
          <a:p>
            <a:pPr algn="just">
              <a:buFont typeface="Wingdings" pitchFamily="2" charset="2"/>
              <a:buChar char="Ø"/>
            </a:pPr>
            <a:endParaRPr lang="ru-RU" sz="2400" dirty="0" smtClean="0"/>
          </a:p>
          <a:p>
            <a:pPr algn="just">
              <a:buFont typeface="Wingdings" pitchFamily="2" charset="2"/>
              <a:buChar char="Ø"/>
            </a:pPr>
            <a:r>
              <a:rPr lang="ru-RU" sz="2400" dirty="0"/>
              <a:t> </a:t>
            </a:r>
            <a:r>
              <a:rPr lang="ru-RU" sz="2400" dirty="0" smtClean="0"/>
              <a:t>    Коли </a:t>
            </a:r>
            <a:r>
              <a:rPr lang="ru-RU" sz="2400" dirty="0"/>
              <a:t>я передаю </a:t>
            </a:r>
            <a:r>
              <a:rPr lang="ru-RU" sz="2400" dirty="0" err="1"/>
              <a:t>знання</a:t>
            </a:r>
            <a:r>
              <a:rPr lang="ru-RU" sz="2400" dirty="0"/>
              <a:t> </a:t>
            </a:r>
            <a:r>
              <a:rPr lang="ru-RU" sz="2400" dirty="0" err="1"/>
              <a:t>іншим</a:t>
            </a:r>
            <a:r>
              <a:rPr lang="ru-RU" sz="2400" dirty="0"/>
              <a:t>, я стаю </a:t>
            </a:r>
            <a:r>
              <a:rPr lang="ru-RU" sz="2400" dirty="0" err="1"/>
              <a:t>знавцем</a:t>
            </a:r>
            <a:r>
              <a:rPr lang="ru-RU" sz="2400" dirty="0"/>
              <a:t> -</a:t>
            </a:r>
          </a:p>
          <a:p>
            <a:pPr algn="just"/>
            <a:r>
              <a:rPr lang="ru-RU" sz="2400" dirty="0" err="1"/>
              <a:t>майстром</a:t>
            </a:r>
            <a:r>
              <a:rPr lang="ru-RU" sz="2400" dirty="0"/>
              <a:t> </a:t>
            </a:r>
            <a:r>
              <a:rPr lang="ru-RU" sz="2400" dirty="0" err="1"/>
              <a:t>своєї</a:t>
            </a:r>
            <a:r>
              <a:rPr lang="ru-RU" sz="2400" dirty="0"/>
              <a:t> </a:t>
            </a:r>
            <a:r>
              <a:rPr lang="ru-RU" sz="2400" dirty="0" err="1"/>
              <a:t>справи</a:t>
            </a:r>
            <a:r>
              <a:rPr lang="ru-RU" sz="2400" dirty="0" smtClean="0"/>
              <a:t>.</a:t>
            </a:r>
            <a:endParaRPr lang="ru-RU" sz="2400" dirty="0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323528" y="1"/>
            <a:ext cx="8384976" cy="908720"/>
          </a:xfrm>
        </p:spPr>
        <p:txBody>
          <a:bodyPr/>
          <a:lstStyle/>
          <a:p>
            <a:r>
              <a:rPr lang="uk-UA" dirty="0" smtClean="0"/>
              <a:t> Кредо інтерактивного навчання</a:t>
            </a:r>
            <a:endParaRPr lang="ru-RU" dirty="0"/>
          </a:p>
        </p:txBody>
      </p:sp>
      <p:pic>
        <p:nvPicPr>
          <p:cNvPr id="6" name="Рисунок 5" descr="129234818_1461564569_confuciu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1052736"/>
            <a:ext cx="3672408" cy="5472608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323528" y="1"/>
            <a:ext cx="8384976" cy="908720"/>
          </a:xfrm>
        </p:spPr>
        <p:txBody>
          <a:bodyPr/>
          <a:lstStyle/>
          <a:p>
            <a:r>
              <a:rPr lang="uk-UA" dirty="0" smtClean="0"/>
              <a:t> </a:t>
            </a:r>
            <a:r>
              <a:rPr lang="uk-UA" b="1" u="sng" dirty="0" smtClean="0"/>
              <a:t>Моделі навчання</a:t>
            </a:r>
            <a:endParaRPr lang="ru-RU" b="1" u="sng" dirty="0"/>
          </a:p>
        </p:txBody>
      </p:sp>
      <p:cxnSp>
        <p:nvCxnSpPr>
          <p:cNvPr id="8" name="Прямая со стрелкой 7"/>
          <p:cNvCxnSpPr/>
          <p:nvPr/>
        </p:nvCxnSpPr>
        <p:spPr>
          <a:xfrm flipH="1">
            <a:off x="1907704" y="980728"/>
            <a:ext cx="1728192" cy="1728192"/>
          </a:xfrm>
          <a:prstGeom prst="straightConnector1">
            <a:avLst/>
          </a:prstGeom>
          <a:ln w="73025"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flipH="1">
            <a:off x="4572000" y="1124744"/>
            <a:ext cx="72008" cy="2808312"/>
          </a:xfrm>
          <a:prstGeom prst="straightConnector1">
            <a:avLst/>
          </a:prstGeom>
          <a:ln w="73025"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5292080" y="980728"/>
            <a:ext cx="1512168" cy="1800200"/>
          </a:xfrm>
          <a:prstGeom prst="straightConnector1">
            <a:avLst/>
          </a:prstGeom>
          <a:ln w="73025"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Скругленный прямоугольник 13"/>
          <p:cNvSpPr/>
          <p:nvPr/>
        </p:nvSpPr>
        <p:spPr>
          <a:xfrm>
            <a:off x="5724128" y="2852936"/>
            <a:ext cx="3024336" cy="1224136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000" b="1" dirty="0" smtClean="0">
                <a:solidFill>
                  <a:schemeClr val="tx1"/>
                </a:solidFill>
              </a:rPr>
              <a:t>Активна (дія)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323528" y="2852936"/>
            <a:ext cx="3528392" cy="122413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000" b="1" dirty="0" smtClean="0"/>
              <a:t>Пасивна (споглядання)</a:t>
            </a:r>
            <a:endParaRPr lang="ru-RU" sz="4000" b="1" dirty="0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2699792" y="4509120"/>
            <a:ext cx="3960440" cy="122413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000" b="1" dirty="0" smtClean="0"/>
              <a:t>Інтерактивна</a:t>
            </a:r>
          </a:p>
          <a:p>
            <a:pPr algn="ctr"/>
            <a:r>
              <a:rPr lang="uk-UA" sz="4000" b="1" dirty="0" smtClean="0"/>
              <a:t>(взаємодія)</a:t>
            </a:r>
            <a:endParaRPr lang="ru-RU" sz="4000" b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16000" r="-9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59024" y="116632"/>
            <a:ext cx="8384976" cy="90872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 </a:t>
            </a:r>
            <a:r>
              <a:rPr lang="uk-UA" b="1" u="sng" dirty="0" smtClean="0"/>
              <a:t>Робота в групах як інтерактивна технологія</a:t>
            </a:r>
            <a:endParaRPr lang="ru-RU" b="1" u="sng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539552" y="188640"/>
            <a:ext cx="8384976" cy="90872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 </a:t>
            </a:r>
            <a:r>
              <a:rPr lang="uk-UA" b="1" u="sng" dirty="0" smtClean="0"/>
              <a:t>Позитивні сторони групової роботи</a:t>
            </a:r>
            <a:endParaRPr lang="ru-RU" b="1" u="sng" dirty="0"/>
          </a:p>
        </p:txBody>
      </p:sp>
      <p:pic>
        <p:nvPicPr>
          <p:cNvPr id="6" name="Рисунок 5" descr="1275070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1340768"/>
            <a:ext cx="4812027" cy="288721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3528" y="1268760"/>
            <a:ext cx="504056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Wingdings" pitchFamily="2" charset="2"/>
              <a:buChar char="ü"/>
            </a:pPr>
            <a:r>
              <a:rPr lang="uk-UA" sz="3600" dirty="0" smtClean="0"/>
              <a:t>   раціональний розподіл часу;</a:t>
            </a:r>
          </a:p>
          <a:p>
            <a:pPr algn="just"/>
            <a:endParaRPr lang="uk-UA" sz="3600" dirty="0" smtClean="0"/>
          </a:p>
          <a:p>
            <a:pPr algn="just">
              <a:buFont typeface="Wingdings" pitchFamily="2" charset="2"/>
              <a:buChar char="ü"/>
            </a:pPr>
            <a:r>
              <a:rPr lang="uk-UA" sz="3600" dirty="0"/>
              <a:t> </a:t>
            </a:r>
            <a:r>
              <a:rPr lang="uk-UA" sz="3600" dirty="0" smtClean="0"/>
              <a:t>  відсутність проблеми з дисципліною;</a:t>
            </a:r>
          </a:p>
          <a:p>
            <a:pPr algn="just">
              <a:buFont typeface="Wingdings" pitchFamily="2" charset="2"/>
              <a:buChar char="ü"/>
            </a:pPr>
            <a:endParaRPr lang="uk-UA" sz="3600" dirty="0" smtClean="0"/>
          </a:p>
          <a:p>
            <a:pPr algn="just">
              <a:buFont typeface="Wingdings" pitchFamily="2" charset="2"/>
              <a:buChar char="ü"/>
            </a:pPr>
            <a:r>
              <a:rPr lang="uk-UA" sz="3600" dirty="0"/>
              <a:t> </a:t>
            </a:r>
            <a:r>
              <a:rPr lang="uk-UA" sz="3600" dirty="0" smtClean="0"/>
              <a:t>   </a:t>
            </a:r>
            <a:r>
              <a:rPr lang="uk-UA" sz="3600" dirty="0" err="1" smtClean="0"/>
              <a:t>взаємонавчання</a:t>
            </a:r>
            <a:r>
              <a:rPr lang="uk-UA" sz="3600" dirty="0" smtClean="0"/>
              <a:t> активізує пізнавальний інтерес.</a:t>
            </a: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539552" y="188640"/>
            <a:ext cx="8384976" cy="90872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 </a:t>
            </a:r>
            <a:r>
              <a:rPr lang="uk-UA" b="1" u="sng" dirty="0" smtClean="0"/>
              <a:t>Негативні сторони групової роботи</a:t>
            </a:r>
            <a:endParaRPr lang="ru-RU" b="1" u="sng" dirty="0"/>
          </a:p>
        </p:txBody>
      </p:sp>
      <p:sp>
        <p:nvSpPr>
          <p:cNvPr id="7" name="TextBox 6"/>
          <p:cNvSpPr txBox="1"/>
          <p:nvPr/>
        </p:nvSpPr>
        <p:spPr>
          <a:xfrm>
            <a:off x="323528" y="1268760"/>
            <a:ext cx="468052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Wingdings" pitchFamily="2" charset="2"/>
              <a:buChar char="ü"/>
            </a:pPr>
            <a:r>
              <a:rPr lang="uk-UA" sz="2800" dirty="0" smtClean="0"/>
              <a:t>   важко проконтролювати процес </a:t>
            </a:r>
            <a:r>
              <a:rPr lang="uk-UA" sz="2800" dirty="0" err="1" smtClean="0"/>
              <a:t>взаємонавчання</a:t>
            </a:r>
            <a:r>
              <a:rPr lang="uk-UA" sz="2800" dirty="0" smtClean="0"/>
              <a:t>;</a:t>
            </a:r>
          </a:p>
          <a:p>
            <a:pPr algn="just"/>
            <a:endParaRPr lang="uk-UA" sz="2800" dirty="0" smtClean="0"/>
          </a:p>
          <a:p>
            <a:pPr algn="just">
              <a:buFont typeface="Wingdings" pitchFamily="2" charset="2"/>
              <a:buChar char="ü"/>
            </a:pPr>
            <a:r>
              <a:rPr lang="uk-UA" sz="2800" dirty="0"/>
              <a:t> </a:t>
            </a:r>
            <a:r>
              <a:rPr lang="uk-UA" sz="2800" dirty="0" smtClean="0"/>
              <a:t>  відповідальність за якісне оволодіння знаннями несе не лише викладач, що не завжди ефективно;</a:t>
            </a:r>
          </a:p>
          <a:p>
            <a:pPr algn="just">
              <a:buFont typeface="Wingdings" pitchFamily="2" charset="2"/>
              <a:buChar char="ü"/>
            </a:pPr>
            <a:endParaRPr lang="uk-UA" sz="2800" dirty="0" smtClean="0"/>
          </a:p>
          <a:p>
            <a:pPr algn="just">
              <a:buFont typeface="Wingdings" pitchFamily="2" charset="2"/>
              <a:buChar char="ü"/>
            </a:pPr>
            <a:r>
              <a:rPr lang="uk-UA" sz="2800" dirty="0"/>
              <a:t> </a:t>
            </a:r>
            <a:r>
              <a:rPr lang="uk-UA" sz="2800" dirty="0" smtClean="0"/>
              <a:t>   невдачі групової роботи потребують чимало часу на корекцію.</a:t>
            </a:r>
            <a:endParaRPr lang="ru-RU" sz="3600" dirty="0"/>
          </a:p>
        </p:txBody>
      </p:sp>
      <p:pic>
        <p:nvPicPr>
          <p:cNvPr id="9" name="Рисунок 8" descr="3d-chelovechek-5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20072" y="1196752"/>
            <a:ext cx="3435846" cy="45811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539552" y="188640"/>
            <a:ext cx="8384976" cy="90872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 </a:t>
            </a:r>
            <a:r>
              <a:rPr lang="uk-UA" b="1" u="sng" dirty="0" smtClean="0"/>
              <a:t>Навчальний тренінг як інноваційна технологія</a:t>
            </a:r>
            <a:endParaRPr lang="ru-RU" b="1" u="sng" dirty="0"/>
          </a:p>
        </p:txBody>
      </p:sp>
      <p:pic>
        <p:nvPicPr>
          <p:cNvPr id="8" name="Рисунок 7" descr="phot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07704" y="1844824"/>
            <a:ext cx="5560268" cy="40995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539552" y="188640"/>
            <a:ext cx="8384976" cy="90872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 </a:t>
            </a:r>
            <a:r>
              <a:rPr lang="uk-UA" b="1" u="sng" dirty="0" smtClean="0"/>
              <a:t>Навчальний тренінг як інноваційна технологія</a:t>
            </a:r>
            <a:endParaRPr lang="ru-RU" b="1" u="sng" dirty="0"/>
          </a:p>
        </p:txBody>
      </p:sp>
      <p:sp>
        <p:nvSpPr>
          <p:cNvPr id="4" name="TextBox 3"/>
          <p:cNvSpPr txBox="1"/>
          <p:nvPr/>
        </p:nvSpPr>
        <p:spPr>
          <a:xfrm>
            <a:off x="539552" y="1556792"/>
            <a:ext cx="446449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 err="1"/>
              <a:t>Термін</a:t>
            </a:r>
            <a:r>
              <a:rPr lang="ru-RU" sz="2400" dirty="0"/>
              <a:t> "</a:t>
            </a:r>
            <a:r>
              <a:rPr lang="ru-RU" sz="2400" dirty="0" err="1"/>
              <a:t>тренінг</a:t>
            </a:r>
            <a:r>
              <a:rPr lang="ru-RU" sz="2400" dirty="0"/>
              <a:t>" (</a:t>
            </a:r>
            <a:r>
              <a:rPr lang="ru-RU" sz="2400" dirty="0" err="1"/>
              <a:t>від</a:t>
            </a:r>
            <a:r>
              <a:rPr lang="ru-RU" sz="2400" dirty="0"/>
              <a:t> англ. </a:t>
            </a:r>
            <a:r>
              <a:rPr lang="ru-RU" sz="2400" b="1" dirty="0" err="1"/>
              <a:t>train</a:t>
            </a:r>
            <a:r>
              <a:rPr lang="ru-RU" sz="2400" b="1" dirty="0"/>
              <a:t>, </a:t>
            </a:r>
            <a:r>
              <a:rPr lang="ru-RU" sz="2400" b="1" dirty="0" err="1"/>
              <a:t>training</a:t>
            </a:r>
            <a:r>
              <a:rPr lang="ru-RU" sz="2400" b="1" dirty="0"/>
              <a:t> </a:t>
            </a:r>
            <a:r>
              <a:rPr lang="ru-RU" sz="2400" dirty="0"/>
              <a:t>- </a:t>
            </a:r>
            <a:r>
              <a:rPr lang="ru-RU" sz="2400" dirty="0" err="1"/>
              <a:t>навчання</a:t>
            </a:r>
            <a:r>
              <a:rPr lang="ru-RU" sz="2400" dirty="0"/>
              <a:t>, </a:t>
            </a:r>
            <a:r>
              <a:rPr lang="ru-RU" sz="2400" dirty="0" err="1"/>
              <a:t>виховання</a:t>
            </a:r>
            <a:r>
              <a:rPr lang="ru-RU" sz="2400" dirty="0"/>
              <a:t>, </a:t>
            </a:r>
            <a:r>
              <a:rPr lang="ru-RU" sz="2400" dirty="0" err="1"/>
              <a:t>тренування</a:t>
            </a:r>
            <a:r>
              <a:rPr lang="ru-RU" sz="2400" dirty="0"/>
              <a:t>) </a:t>
            </a:r>
            <a:r>
              <a:rPr lang="ru-RU" sz="2400" dirty="0" err="1"/>
              <a:t>має</a:t>
            </a:r>
            <a:r>
              <a:rPr lang="ru-RU" sz="2400" dirty="0"/>
              <a:t> </a:t>
            </a:r>
            <a:r>
              <a:rPr lang="ru-RU" sz="2400" dirty="0" err="1"/>
              <a:t>багато</a:t>
            </a:r>
            <a:r>
              <a:rPr lang="ru-RU" sz="2400" dirty="0"/>
              <a:t> </a:t>
            </a:r>
            <a:r>
              <a:rPr lang="ru-RU" sz="2400" dirty="0" err="1"/>
              <a:t>визначень</a:t>
            </a:r>
            <a:r>
              <a:rPr lang="ru-RU" sz="2400" dirty="0" smtClean="0"/>
              <a:t>.</a:t>
            </a:r>
          </a:p>
          <a:p>
            <a:pPr algn="just"/>
            <a:endParaRPr lang="uk-UA" sz="2400" dirty="0"/>
          </a:p>
          <a:p>
            <a:pPr algn="just"/>
            <a:r>
              <a:rPr lang="uk-UA" sz="2400" b="1" i="1" u="sng" dirty="0" smtClean="0"/>
              <a:t>Тренінг </a:t>
            </a:r>
            <a:r>
              <a:rPr lang="uk-UA" sz="2400" dirty="0" smtClean="0"/>
              <a:t>- </a:t>
            </a:r>
            <a:r>
              <a:rPr lang="ru-RU" sz="2400" dirty="0" err="1" smtClean="0"/>
              <a:t>багатофункціональний</a:t>
            </a:r>
            <a:r>
              <a:rPr lang="ru-RU" sz="2400" dirty="0" smtClean="0"/>
              <a:t> </a:t>
            </a:r>
            <a:r>
              <a:rPr lang="ru-RU" sz="2400" dirty="0"/>
              <a:t>метод </a:t>
            </a:r>
            <a:r>
              <a:rPr lang="ru-RU" sz="2400" dirty="0" err="1"/>
              <a:t>навмисних</a:t>
            </a:r>
            <a:r>
              <a:rPr lang="ru-RU" sz="2400" dirty="0"/>
              <a:t> </a:t>
            </a:r>
            <a:r>
              <a:rPr lang="ru-RU" sz="2400" dirty="0" err="1"/>
              <a:t>змін</a:t>
            </a:r>
            <a:r>
              <a:rPr lang="ru-RU" sz="2400" dirty="0"/>
              <a:t> </a:t>
            </a:r>
            <a:r>
              <a:rPr lang="ru-RU" sz="2400" dirty="0" err="1"/>
              <a:t>психологічних</a:t>
            </a:r>
            <a:r>
              <a:rPr lang="ru-RU" sz="2400" dirty="0"/>
              <a:t> </a:t>
            </a:r>
            <a:r>
              <a:rPr lang="ru-RU" sz="2400" dirty="0" err="1"/>
              <a:t>феноменів</a:t>
            </a:r>
            <a:r>
              <a:rPr lang="ru-RU" sz="2400" dirty="0"/>
              <a:t> </a:t>
            </a:r>
            <a:r>
              <a:rPr lang="ru-RU" sz="2400" dirty="0" err="1"/>
              <a:t>людини</a:t>
            </a:r>
            <a:r>
              <a:rPr lang="ru-RU" sz="2400" dirty="0"/>
              <a:t>, </a:t>
            </a:r>
            <a:r>
              <a:rPr lang="ru-RU" sz="2400" dirty="0" err="1"/>
              <a:t>групи</a:t>
            </a:r>
            <a:r>
              <a:rPr lang="ru-RU" sz="2400" dirty="0"/>
              <a:t> </a:t>
            </a:r>
            <a:r>
              <a:rPr lang="ru-RU" sz="2400" dirty="0" err="1"/>
              <a:t>й</a:t>
            </a:r>
            <a:r>
              <a:rPr lang="ru-RU" sz="2400" dirty="0"/>
              <a:t> </a:t>
            </a:r>
            <a:r>
              <a:rPr lang="ru-RU" sz="2400" dirty="0" err="1"/>
              <a:t>організації</a:t>
            </a:r>
            <a:r>
              <a:rPr lang="ru-RU" sz="2400" dirty="0"/>
              <a:t> </a:t>
            </a:r>
            <a:r>
              <a:rPr lang="ru-RU" sz="2400" dirty="0" err="1"/>
              <a:t>з</a:t>
            </a:r>
            <a:r>
              <a:rPr lang="ru-RU" sz="2400" dirty="0"/>
              <a:t> метою </a:t>
            </a:r>
            <a:r>
              <a:rPr lang="ru-RU" sz="2400" dirty="0" err="1"/>
              <a:t>гармонізації</a:t>
            </a:r>
            <a:r>
              <a:rPr lang="ru-RU" sz="2400" dirty="0"/>
              <a:t> </a:t>
            </a:r>
            <a:r>
              <a:rPr lang="ru-RU" sz="2400" dirty="0" err="1"/>
              <a:t>професійного</a:t>
            </a:r>
            <a:r>
              <a:rPr lang="ru-RU" sz="2400" dirty="0"/>
              <a:t> </a:t>
            </a:r>
            <a:r>
              <a:rPr lang="ru-RU" sz="2400" dirty="0" err="1"/>
              <a:t>й</a:t>
            </a:r>
            <a:r>
              <a:rPr lang="ru-RU" sz="2400" dirty="0"/>
              <a:t> </a:t>
            </a:r>
            <a:r>
              <a:rPr lang="ru-RU" sz="2400" dirty="0" err="1"/>
              <a:t>особистісного</a:t>
            </a:r>
            <a:r>
              <a:rPr lang="ru-RU" sz="2400" dirty="0"/>
              <a:t> </a:t>
            </a:r>
            <a:r>
              <a:rPr lang="ru-RU" sz="2400" dirty="0" err="1"/>
              <a:t>буття</a:t>
            </a:r>
            <a:r>
              <a:rPr lang="ru-RU" sz="2400" dirty="0"/>
              <a:t> </a:t>
            </a:r>
            <a:r>
              <a:rPr lang="ru-RU" sz="2400" dirty="0" err="1"/>
              <a:t>людини</a:t>
            </a:r>
            <a:r>
              <a:rPr lang="ru-RU" sz="2400" dirty="0"/>
              <a:t> </a:t>
            </a:r>
            <a:r>
              <a:rPr lang="ru-RU" sz="2400" dirty="0" smtClean="0"/>
              <a:t>. </a:t>
            </a:r>
            <a:endParaRPr lang="ru-RU" sz="2400" dirty="0"/>
          </a:p>
        </p:txBody>
      </p:sp>
      <p:pic>
        <p:nvPicPr>
          <p:cNvPr id="6" name="Рисунок 5" descr="sotrudnt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20072" y="1844824"/>
            <a:ext cx="3240360" cy="331571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539552" y="188640"/>
            <a:ext cx="8384976" cy="908720"/>
          </a:xfrm>
        </p:spPr>
        <p:txBody>
          <a:bodyPr>
            <a:normAutofit/>
          </a:bodyPr>
          <a:lstStyle/>
          <a:p>
            <a:r>
              <a:rPr lang="uk-UA" dirty="0" smtClean="0"/>
              <a:t> </a:t>
            </a:r>
            <a:r>
              <a:rPr lang="uk-UA" b="1" u="sng" dirty="0" smtClean="0"/>
              <a:t>Завдання тренінгу</a:t>
            </a:r>
            <a:endParaRPr lang="ru-RU" b="1" u="sng" dirty="0"/>
          </a:p>
        </p:txBody>
      </p:sp>
      <p:sp>
        <p:nvSpPr>
          <p:cNvPr id="4" name="TextBox 3"/>
          <p:cNvSpPr txBox="1"/>
          <p:nvPr/>
        </p:nvSpPr>
        <p:spPr>
          <a:xfrm>
            <a:off x="539552" y="1556792"/>
            <a:ext cx="446449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2400" dirty="0"/>
              <a:t> </a:t>
            </a:r>
            <a:r>
              <a:rPr lang="ru-RU" sz="2400" dirty="0" smtClean="0"/>
              <a:t>    </a:t>
            </a:r>
            <a:r>
              <a:rPr lang="ru-RU" sz="2400" dirty="0" err="1" smtClean="0"/>
              <a:t>отримання</a:t>
            </a:r>
            <a:r>
              <a:rPr lang="ru-RU" sz="2400" dirty="0" smtClean="0"/>
              <a:t> </a:t>
            </a:r>
            <a:r>
              <a:rPr lang="ru-RU" sz="2400" dirty="0" err="1" smtClean="0"/>
              <a:t>знань</a:t>
            </a:r>
            <a:r>
              <a:rPr lang="ru-RU" sz="2400" dirty="0" smtClean="0"/>
              <a:t>;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/>
              <a:t> </a:t>
            </a:r>
            <a:r>
              <a:rPr lang="ru-RU" sz="2400" dirty="0" smtClean="0"/>
              <a:t>    </a:t>
            </a:r>
            <a:r>
              <a:rPr lang="ru-RU" sz="2400" dirty="0" err="1" smtClean="0"/>
              <a:t>формування</a:t>
            </a:r>
            <a:r>
              <a:rPr lang="ru-RU" sz="2400" dirty="0" smtClean="0"/>
              <a:t> </a:t>
            </a:r>
            <a:r>
              <a:rPr lang="ru-RU" sz="2400" dirty="0" err="1"/>
              <a:t>вмінь</a:t>
            </a:r>
            <a:r>
              <a:rPr lang="ru-RU" sz="2400" dirty="0"/>
              <a:t> </a:t>
            </a:r>
            <a:r>
              <a:rPr lang="ru-RU" sz="2400" dirty="0" err="1"/>
              <a:t>і</a:t>
            </a:r>
            <a:r>
              <a:rPr lang="ru-RU" sz="2400" dirty="0"/>
              <a:t> </a:t>
            </a:r>
            <a:r>
              <a:rPr lang="ru-RU" sz="2400" dirty="0" err="1" smtClean="0"/>
              <a:t>навичок</a:t>
            </a:r>
            <a:r>
              <a:rPr lang="ru-RU" sz="2400" dirty="0" smtClean="0"/>
              <a:t>;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/>
              <a:t> </a:t>
            </a:r>
            <a:r>
              <a:rPr lang="ru-RU" sz="2400" dirty="0" smtClean="0"/>
              <a:t>    </a:t>
            </a:r>
            <a:r>
              <a:rPr lang="ru-RU" sz="2400" dirty="0" err="1" smtClean="0"/>
              <a:t>розвиток</a:t>
            </a:r>
            <a:r>
              <a:rPr lang="ru-RU" sz="2400" dirty="0" smtClean="0"/>
              <a:t> </a:t>
            </a:r>
            <a:r>
              <a:rPr lang="ru-RU" sz="2400" dirty="0" err="1" smtClean="0"/>
              <a:t>психологічних</a:t>
            </a:r>
            <a:r>
              <a:rPr lang="ru-RU" sz="2400" dirty="0"/>
              <a:t> </a:t>
            </a:r>
            <a:r>
              <a:rPr lang="ru-RU" sz="2400" dirty="0" smtClean="0"/>
              <a:t>установок</a:t>
            </a:r>
            <a:r>
              <a:rPr lang="ru-RU" sz="2400" dirty="0"/>
              <a:t>, </a:t>
            </a:r>
            <a:r>
              <a:rPr lang="ru-RU" sz="2400" dirty="0" err="1"/>
              <a:t>які</a:t>
            </a:r>
            <a:r>
              <a:rPr lang="ru-RU" sz="2400" dirty="0"/>
              <a:t> </a:t>
            </a:r>
            <a:r>
              <a:rPr lang="ru-RU" sz="2400" dirty="0" err="1"/>
              <a:t>визначають</a:t>
            </a:r>
            <a:r>
              <a:rPr lang="ru-RU" sz="2400" dirty="0"/>
              <a:t> </a:t>
            </a:r>
            <a:r>
              <a:rPr lang="ru-RU" sz="2400" dirty="0" err="1"/>
              <a:t>поведінку</a:t>
            </a:r>
            <a:r>
              <a:rPr lang="ru-RU" sz="2400" dirty="0"/>
              <a:t> у </a:t>
            </a:r>
            <a:r>
              <a:rPr lang="ru-RU" sz="2400" dirty="0" err="1"/>
              <a:t>спілкуванні</a:t>
            </a:r>
            <a:r>
              <a:rPr lang="ru-RU" sz="2400" dirty="0"/>
              <a:t> та </a:t>
            </a:r>
            <a:r>
              <a:rPr lang="ru-RU" sz="2400" dirty="0" err="1"/>
              <a:t>перспективні</a:t>
            </a:r>
            <a:r>
              <a:rPr lang="ru-RU" sz="2400" dirty="0"/>
              <a:t> </a:t>
            </a:r>
            <a:r>
              <a:rPr lang="ru-RU" sz="2400" dirty="0" err="1"/>
              <a:t>здібності</a:t>
            </a:r>
            <a:r>
              <a:rPr lang="ru-RU" sz="2400" dirty="0"/>
              <a:t> </a:t>
            </a:r>
            <a:r>
              <a:rPr lang="ru-RU" sz="2400" dirty="0" err="1" smtClean="0"/>
              <a:t>особистості</a:t>
            </a:r>
            <a:r>
              <a:rPr lang="ru-RU" sz="2400" dirty="0" smtClean="0"/>
              <a:t>;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/>
              <a:t> </a:t>
            </a:r>
            <a:r>
              <a:rPr lang="ru-RU" sz="2400" dirty="0" smtClean="0"/>
              <a:t>    </a:t>
            </a:r>
            <a:r>
              <a:rPr lang="ru-RU" sz="2400" dirty="0" err="1" smtClean="0"/>
              <a:t>корекція</a:t>
            </a:r>
            <a:r>
              <a:rPr lang="ru-RU" sz="2400" dirty="0" smtClean="0"/>
              <a:t> </a:t>
            </a:r>
            <a:r>
              <a:rPr lang="ru-RU" sz="2400" dirty="0" err="1"/>
              <a:t>і</a:t>
            </a:r>
            <a:r>
              <a:rPr lang="ru-RU" sz="2400" dirty="0"/>
              <a:t> </a:t>
            </a:r>
            <a:r>
              <a:rPr lang="ru-RU" sz="2400" dirty="0" err="1"/>
              <a:t>розвиток</a:t>
            </a:r>
            <a:r>
              <a:rPr lang="ru-RU" sz="2400" dirty="0"/>
              <a:t> </a:t>
            </a:r>
            <a:r>
              <a:rPr lang="ru-RU" sz="2400" dirty="0" err="1"/>
              <a:t>системи</a:t>
            </a:r>
            <a:r>
              <a:rPr lang="ru-RU" sz="2400" dirty="0"/>
              <a:t> </a:t>
            </a:r>
            <a:r>
              <a:rPr lang="ru-RU" sz="2400" dirty="0" err="1"/>
              <a:t>відносин</a:t>
            </a:r>
            <a:r>
              <a:rPr lang="ru-RU" sz="2400" dirty="0"/>
              <a:t> </a:t>
            </a:r>
            <a:r>
              <a:rPr lang="ru-RU" sz="2400" dirty="0" err="1" smtClean="0"/>
              <a:t>особистості</a:t>
            </a:r>
            <a:r>
              <a:rPr lang="ru-RU" sz="2400" dirty="0" smtClean="0"/>
              <a:t>;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/>
              <a:t> </a:t>
            </a:r>
            <a:r>
              <a:rPr lang="ru-RU" sz="2400" dirty="0" smtClean="0"/>
              <a:t>   </a:t>
            </a:r>
            <a:r>
              <a:rPr lang="ru-RU" sz="2400" dirty="0" err="1" smtClean="0"/>
              <a:t>підтримка</a:t>
            </a:r>
            <a:r>
              <a:rPr lang="ru-RU" sz="2400" dirty="0" smtClean="0"/>
              <a:t> </a:t>
            </a:r>
            <a:r>
              <a:rPr lang="ru-RU" sz="2400" dirty="0" err="1"/>
              <a:t>індивідуальних</a:t>
            </a:r>
            <a:r>
              <a:rPr lang="ru-RU" sz="2400" dirty="0"/>
              <a:t> </a:t>
            </a:r>
            <a:r>
              <a:rPr lang="ru-RU" sz="2400" dirty="0" err="1"/>
              <a:t>проявів</a:t>
            </a:r>
            <a:r>
              <a:rPr lang="ru-RU" sz="2400" dirty="0"/>
              <a:t> </a:t>
            </a:r>
            <a:r>
              <a:rPr lang="ru-RU" sz="2400" dirty="0" err="1"/>
              <a:t>самостійності</a:t>
            </a:r>
            <a:r>
              <a:rPr lang="ru-RU" sz="2400" dirty="0"/>
              <a:t> </a:t>
            </a:r>
            <a:r>
              <a:rPr lang="ru-RU" sz="2400" dirty="0" err="1"/>
              <a:t>і</a:t>
            </a:r>
            <a:r>
              <a:rPr lang="ru-RU" sz="2400" dirty="0"/>
              <a:t> </a:t>
            </a:r>
            <a:r>
              <a:rPr lang="ru-RU" sz="2400" dirty="0" err="1"/>
              <a:t>активності</a:t>
            </a:r>
            <a:r>
              <a:rPr lang="ru-RU" sz="2400" dirty="0"/>
              <a:t> </a:t>
            </a:r>
            <a:r>
              <a:rPr lang="ru-RU" sz="2400" dirty="0" err="1"/>
              <a:t>особистості</a:t>
            </a:r>
            <a:r>
              <a:rPr lang="ru-RU" sz="2400" dirty="0"/>
              <a:t>.</a:t>
            </a:r>
          </a:p>
        </p:txBody>
      </p:sp>
      <p:pic>
        <p:nvPicPr>
          <p:cNvPr id="7" name="Рисунок 6" descr="men_6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32040" y="1628800"/>
            <a:ext cx="3862536" cy="38625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249</TotalTime>
  <Words>593</Words>
  <Application>Microsoft Office PowerPoint</Application>
  <PresentationFormat>Экран (4:3)</PresentationFormat>
  <Paragraphs>102</Paragraphs>
  <Slides>15</Slides>
  <Notes>8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Інноваційні технології та методи навчання</vt:lpstr>
      <vt:lpstr>Поняття педагогічної інновації</vt:lpstr>
      <vt:lpstr>Передумови виникнення  педагогічних інновацій </vt:lpstr>
      <vt:lpstr>Критерії готовності викладача вищої школи до інноваційної діяльності (ІД)</vt:lpstr>
      <vt:lpstr>Етапи розгортання інноваційного процесу:</vt:lpstr>
      <vt:lpstr>Сутність інтерактивних технологій у структурі інновацій:</vt:lpstr>
      <vt:lpstr>Піраміда сприйняття методів навчання</vt:lpstr>
      <vt:lpstr> Кредо інтерактивного навчання</vt:lpstr>
      <vt:lpstr> Моделі навчання</vt:lpstr>
      <vt:lpstr> Робота в групах як інтерактивна технологія</vt:lpstr>
      <vt:lpstr> Позитивні сторони групової роботи</vt:lpstr>
      <vt:lpstr> Негативні сторони групової роботи</vt:lpstr>
      <vt:lpstr> Навчальний тренінг як інноваційна технологія</vt:lpstr>
      <vt:lpstr> Навчальний тренінг як інноваційна технологія</vt:lpstr>
      <vt:lpstr> Завдання тренінгу</vt:lpstr>
    </vt:vector>
  </TitlesOfParts>
  <Company>Krokoz™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Інноваційні технології та методи навчання</dc:title>
  <dc:creator>User</dc:creator>
  <cp:lastModifiedBy>User</cp:lastModifiedBy>
  <cp:revision>30</cp:revision>
  <dcterms:created xsi:type="dcterms:W3CDTF">2016-05-24T15:20:23Z</dcterms:created>
  <dcterms:modified xsi:type="dcterms:W3CDTF">2016-05-24T19:29:23Z</dcterms:modified>
</cp:coreProperties>
</file>