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F1CD6-7622-4C8E-870C-EFCD0B6F813D}" type="datetimeFigureOut">
              <a:rPr lang="ru-RU" smtClean="0"/>
              <a:t>26.04.2016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D18C0-E0A7-4516-9CF6-CEBE6322B3F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F1CD6-7622-4C8E-870C-EFCD0B6F813D}" type="datetimeFigureOut">
              <a:rPr lang="ru-RU" smtClean="0"/>
              <a:t>26.04.2016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D18C0-E0A7-4516-9CF6-CEBE6322B3F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F1CD6-7622-4C8E-870C-EFCD0B6F813D}" type="datetimeFigureOut">
              <a:rPr lang="ru-RU" smtClean="0"/>
              <a:t>26.04.2016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D18C0-E0A7-4516-9CF6-CEBE6322B3F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F1CD6-7622-4C8E-870C-EFCD0B6F813D}" type="datetimeFigureOut">
              <a:rPr lang="ru-RU" smtClean="0"/>
              <a:t>26.04.2016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D18C0-E0A7-4516-9CF6-CEBE6322B3F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F1CD6-7622-4C8E-870C-EFCD0B6F813D}" type="datetimeFigureOut">
              <a:rPr lang="ru-RU" smtClean="0"/>
              <a:t>26.04.2016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D18C0-E0A7-4516-9CF6-CEBE6322B3F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F1CD6-7622-4C8E-870C-EFCD0B6F813D}" type="datetimeFigureOut">
              <a:rPr lang="ru-RU" smtClean="0"/>
              <a:t>26.04.2016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D18C0-E0A7-4516-9CF6-CEBE6322B3F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F1CD6-7622-4C8E-870C-EFCD0B6F813D}" type="datetimeFigureOut">
              <a:rPr lang="ru-RU" smtClean="0"/>
              <a:t>26.04.2016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D18C0-E0A7-4516-9CF6-CEBE6322B3F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F1CD6-7622-4C8E-870C-EFCD0B6F813D}" type="datetimeFigureOut">
              <a:rPr lang="ru-RU" smtClean="0"/>
              <a:t>26.04.2016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D18C0-E0A7-4516-9CF6-CEBE6322B3F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F1CD6-7622-4C8E-870C-EFCD0B6F813D}" type="datetimeFigureOut">
              <a:rPr lang="ru-RU" smtClean="0"/>
              <a:t>26.04.2016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D18C0-E0A7-4516-9CF6-CEBE6322B3F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F1CD6-7622-4C8E-870C-EFCD0B6F813D}" type="datetimeFigureOut">
              <a:rPr lang="ru-RU" smtClean="0"/>
              <a:t>26.04.2016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D18C0-E0A7-4516-9CF6-CEBE6322B3F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F1CD6-7622-4C8E-870C-EFCD0B6F813D}" type="datetimeFigureOut">
              <a:rPr lang="ru-RU" smtClean="0"/>
              <a:t>26.04.2016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D18C0-E0A7-4516-9CF6-CEBE6322B3F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4F1CD6-7622-4C8E-870C-EFCD0B6F813D}" type="datetimeFigureOut">
              <a:rPr lang="ru-RU" smtClean="0"/>
              <a:t>26.04.2016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2D18C0-E0A7-4516-9CF6-CEBE6322B3F6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4282" y="0"/>
            <a:ext cx="6400800" cy="714356"/>
          </a:xfrm>
        </p:spPr>
        <p:txBody>
          <a:bodyPr/>
          <a:lstStyle/>
          <a:p>
            <a:r>
              <a:rPr lang="uk-UA" b="1" dirty="0" smtClean="0">
                <a:solidFill>
                  <a:schemeClr val="tx1"/>
                </a:solidFill>
              </a:rPr>
              <a:t>Строкатий</a:t>
            </a:r>
            <a:r>
              <a:rPr lang="uk-UA" dirty="0" smtClean="0">
                <a:solidFill>
                  <a:schemeClr val="tx1"/>
                </a:solidFill>
              </a:rPr>
              <a:t> – барвистий, плямистий</a:t>
            </a:r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dissolv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4282" y="0"/>
            <a:ext cx="8715436" cy="1000108"/>
          </a:xfrm>
        </p:spPr>
        <p:txBody>
          <a:bodyPr>
            <a:normAutofit fontScale="92500" lnSpcReduction="10000"/>
          </a:bodyPr>
          <a:lstStyle/>
          <a:p>
            <a:r>
              <a:rPr lang="uk-UA" b="1" dirty="0" smtClean="0">
                <a:solidFill>
                  <a:schemeClr val="tx1"/>
                </a:solidFill>
              </a:rPr>
              <a:t>Бурштиновий </a:t>
            </a:r>
            <a:r>
              <a:rPr lang="uk-UA" dirty="0" smtClean="0">
                <a:solidFill>
                  <a:schemeClr val="tx1"/>
                </a:solidFill>
              </a:rPr>
              <a:t>– зроблений з бурштину, або жовто-коричневий яскравий колір</a:t>
            </a:r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wedg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4282" y="0"/>
            <a:ext cx="8715436" cy="714356"/>
          </a:xfrm>
        </p:spPr>
        <p:txBody>
          <a:bodyPr>
            <a:normAutofit/>
          </a:bodyPr>
          <a:lstStyle/>
          <a:p>
            <a:r>
              <a:rPr lang="uk-UA" b="1" dirty="0" smtClean="0">
                <a:solidFill>
                  <a:schemeClr val="tx1"/>
                </a:solidFill>
              </a:rPr>
              <a:t>Мережка </a:t>
            </a:r>
            <a:r>
              <a:rPr lang="uk-UA" dirty="0" smtClean="0">
                <a:solidFill>
                  <a:schemeClr val="tx1"/>
                </a:solidFill>
              </a:rPr>
              <a:t>– плетений візерунок на тканині</a:t>
            </a:r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strips dir="r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28564" y="0"/>
            <a:ext cx="8715436" cy="1214422"/>
          </a:xfrm>
        </p:spPr>
        <p:txBody>
          <a:bodyPr>
            <a:noAutofit/>
          </a:bodyPr>
          <a:lstStyle/>
          <a:p>
            <a:r>
              <a:rPr lang="uk-UA" sz="2800" b="1" dirty="0" smtClean="0">
                <a:solidFill>
                  <a:schemeClr val="tx1"/>
                </a:solidFill>
              </a:rPr>
              <a:t>Сонячна мережка </a:t>
            </a:r>
            <a:r>
              <a:rPr lang="uk-UA" sz="2800" dirty="0" smtClean="0">
                <a:solidFill>
                  <a:schemeClr val="tx1"/>
                </a:solidFill>
              </a:rPr>
              <a:t>– просвічування сонячних промінців крізь гілля</a:t>
            </a:r>
            <a:endParaRPr lang="ru-RU" sz="2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wheel spokes="8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28564" y="0"/>
            <a:ext cx="8715436" cy="1142984"/>
          </a:xfrm>
        </p:spPr>
        <p:txBody>
          <a:bodyPr>
            <a:noAutofit/>
          </a:bodyPr>
          <a:lstStyle/>
          <a:p>
            <a:r>
              <a:rPr lang="uk-UA" sz="2800" b="1" dirty="0" err="1" smtClean="0">
                <a:solidFill>
                  <a:schemeClr val="tx1"/>
                </a:solidFill>
              </a:rPr>
              <a:t>Ґроно</a:t>
            </a:r>
            <a:r>
              <a:rPr lang="uk-UA" sz="2800" b="1" dirty="0" smtClean="0">
                <a:solidFill>
                  <a:schemeClr val="tx1"/>
                </a:solidFill>
              </a:rPr>
              <a:t> – </a:t>
            </a:r>
            <a:r>
              <a:rPr lang="uk-UA" sz="2800" dirty="0" smtClean="0">
                <a:solidFill>
                  <a:schemeClr val="tx1"/>
                </a:solidFill>
              </a:rPr>
              <a:t>виноградна гілочка, кетяги з плодами </a:t>
            </a:r>
            <a:endParaRPr lang="ru-RU" sz="2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newsflash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28564" y="0"/>
            <a:ext cx="8715436" cy="1142984"/>
          </a:xfrm>
        </p:spPr>
        <p:txBody>
          <a:bodyPr>
            <a:noAutofit/>
          </a:bodyPr>
          <a:lstStyle/>
          <a:p>
            <a:r>
              <a:rPr lang="uk-UA" sz="2800" b="1" dirty="0" smtClean="0">
                <a:solidFill>
                  <a:schemeClr val="tx1"/>
                </a:solidFill>
              </a:rPr>
              <a:t>Опеньки – </a:t>
            </a:r>
            <a:r>
              <a:rPr lang="uk-UA" sz="2800" dirty="0" smtClean="0">
                <a:solidFill>
                  <a:schemeClr val="tx1"/>
                </a:solidFill>
              </a:rPr>
              <a:t>осінні гриби, які ростуть поблизу пеньків, трухлявих дерев</a:t>
            </a:r>
            <a:endParaRPr lang="ru-RU" sz="2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randomBar dir="vert"/>
  </p:transition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49</Words>
  <Application>Microsoft Office PowerPoint</Application>
  <PresentationFormat>Экран (4:3)</PresentationFormat>
  <Paragraphs>6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ALINA</dc:creator>
  <cp:lastModifiedBy>ALINA</cp:lastModifiedBy>
  <cp:revision>7</cp:revision>
  <dcterms:created xsi:type="dcterms:W3CDTF">2016-04-26T12:40:04Z</dcterms:created>
  <dcterms:modified xsi:type="dcterms:W3CDTF">2016-04-26T13:02:00Z</dcterms:modified>
</cp:coreProperties>
</file>