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5F1EF-A82D-466A-9AD7-20B584249792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2BF1F-711B-4113-AAD1-3FCCBEB524C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4000" t="19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1"/>
            <a:ext cx="8064896" cy="1368152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Вимоги щодо організації практичних занять</a:t>
            </a:r>
            <a:endParaRPr lang="ru-RU" b="1" i="1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528" y="5445224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/>
              <a:t>1. </a:t>
            </a:r>
            <a:r>
              <a:rPr lang="ru-RU" sz="3200" dirty="0" err="1"/>
              <a:t>Забезпечення</a:t>
            </a:r>
            <a:r>
              <a:rPr lang="ru-RU" sz="3200" dirty="0"/>
              <a:t> </a:t>
            </a:r>
            <a:r>
              <a:rPr lang="ru-RU" sz="3200" dirty="0" err="1"/>
              <a:t>розуміння</a:t>
            </a:r>
            <a:r>
              <a:rPr lang="ru-RU" sz="3200" dirty="0"/>
              <a:t> студентами </a:t>
            </a:r>
            <a:r>
              <a:rPr lang="ru-RU" sz="3200" dirty="0" smtClean="0"/>
              <a:t>           </a:t>
            </a:r>
            <a:br>
              <a:rPr lang="ru-RU" sz="3200" dirty="0" smtClean="0"/>
            </a:br>
            <a:r>
              <a:rPr lang="ru-RU" sz="3200" dirty="0" smtClean="0"/>
              <a:t>                   </a:t>
            </a:r>
            <a:r>
              <a:rPr lang="ru-RU" sz="3200" dirty="0" err="1" smtClean="0"/>
              <a:t>необхідності</a:t>
            </a:r>
            <a:r>
              <a:rPr lang="ru-RU" sz="3200" dirty="0" smtClean="0"/>
              <a:t> </a:t>
            </a:r>
            <a:r>
              <a:rPr lang="ru-RU" sz="3200" dirty="0" err="1"/>
              <a:t>володіння</a:t>
            </a:r>
            <a:r>
              <a:rPr lang="ru-RU" sz="3200" dirty="0"/>
              <a:t> </a:t>
            </a:r>
            <a:r>
              <a:rPr lang="ru-RU" sz="3200" dirty="0" err="1"/>
              <a:t>базовими</a:t>
            </a:r>
            <a:r>
              <a:rPr lang="ru-RU" sz="3200" dirty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                                           </a:t>
            </a:r>
            <a:r>
              <a:rPr lang="ru-RU" sz="3200" dirty="0" err="1" smtClean="0"/>
              <a:t>теоретичними</a:t>
            </a:r>
            <a:r>
              <a:rPr lang="ru-RU" sz="3200" dirty="0" smtClean="0"/>
              <a:t> </a:t>
            </a:r>
            <a:r>
              <a:rPr lang="ru-RU" sz="3200" dirty="0" err="1"/>
              <a:t>знаннями</a:t>
            </a:r>
            <a:r>
              <a:rPr lang="ru-RU" sz="3200" dirty="0"/>
              <a:t>.</a:t>
            </a:r>
            <a:endParaRPr lang="ru-RU" sz="3200" b="1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528" y="5445224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/>
              <a:t>2. </a:t>
            </a:r>
            <a:r>
              <a:rPr lang="ru-RU" sz="3200" dirty="0" err="1"/>
              <a:t>Усвідомлення</a:t>
            </a:r>
            <a:r>
              <a:rPr lang="ru-RU" sz="3200" dirty="0"/>
              <a:t> </a:t>
            </a:r>
            <a:r>
              <a:rPr lang="ru-RU" sz="3200" dirty="0" err="1"/>
              <a:t>необхідності</a:t>
            </a:r>
            <a:r>
              <a:rPr lang="ru-RU" sz="3200" dirty="0"/>
              <a:t> </a:t>
            </a:r>
            <a:r>
              <a:rPr lang="ru-RU" sz="3200" dirty="0" err="1"/>
              <a:t>вироблення</a:t>
            </a:r>
            <a:r>
              <a:rPr lang="ru-RU" sz="3200" dirty="0"/>
              <a:t> </a:t>
            </a:r>
            <a:r>
              <a:rPr lang="ru-RU" sz="3200" dirty="0" err="1"/>
              <a:t>вмінь</a:t>
            </a:r>
            <a:r>
              <a:rPr lang="ru-RU" sz="3200" dirty="0"/>
              <a:t> </a:t>
            </a:r>
            <a:r>
              <a:rPr lang="ru-RU" sz="3200" dirty="0" err="1"/>
              <a:t>і</a:t>
            </a:r>
            <a:r>
              <a:rPr lang="ru-RU" sz="3200" dirty="0"/>
              <a:t> </a:t>
            </a:r>
            <a:r>
              <a:rPr lang="ru-RU" sz="3200" dirty="0" err="1"/>
              <a:t>навичок</a:t>
            </a:r>
            <a:r>
              <a:rPr lang="ru-RU" sz="3200" dirty="0"/>
              <a:t>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мають</a:t>
            </a:r>
            <a:r>
              <a:rPr lang="ru-RU" sz="3200" dirty="0"/>
              <a:t> </a:t>
            </a:r>
            <a:r>
              <a:rPr lang="ru-RU" sz="3200" dirty="0" err="1"/>
              <a:t>професійну</a:t>
            </a:r>
            <a:r>
              <a:rPr lang="ru-RU" sz="3200" dirty="0"/>
              <a:t> </a:t>
            </a:r>
            <a:r>
              <a:rPr lang="ru-RU" sz="3200" dirty="0" err="1"/>
              <a:t>спрямованість</a:t>
            </a:r>
            <a:r>
              <a:rPr lang="ru-RU" sz="3200" dirty="0"/>
              <a:t>.</a:t>
            </a:r>
            <a:endParaRPr lang="ru-RU" sz="3200" b="1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445224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/>
              <a:t>3.Забезпечення </a:t>
            </a:r>
            <a:r>
              <a:rPr lang="ru-RU" sz="3200" dirty="0" err="1"/>
              <a:t>оптимальних</a:t>
            </a:r>
            <a:r>
              <a:rPr lang="ru-RU" sz="3200" dirty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       </a:t>
            </a:r>
            <a:r>
              <a:rPr lang="ru-RU" sz="3200" dirty="0" err="1" smtClean="0"/>
              <a:t>санітарно-гігієнічних</a:t>
            </a:r>
            <a:r>
              <a:rPr lang="ru-RU" sz="3200" dirty="0" smtClean="0"/>
              <a:t> та </a:t>
            </a:r>
            <a:r>
              <a:rPr lang="ru-RU" sz="3200" dirty="0" err="1" smtClean="0"/>
              <a:t>дидактичних</a:t>
            </a:r>
            <a:r>
              <a:rPr lang="ru-RU" sz="3200" dirty="0" smtClean="0"/>
              <a:t> умов </a:t>
            </a:r>
            <a:br>
              <a:rPr lang="ru-RU" sz="3200" dirty="0" smtClean="0"/>
            </a:br>
            <a:r>
              <a:rPr lang="ru-RU" sz="3200" dirty="0" smtClean="0"/>
              <a:t>                               для </a:t>
            </a:r>
            <a:r>
              <a:rPr lang="ru-RU" sz="3200" dirty="0" err="1"/>
              <a:t>формування</a:t>
            </a:r>
            <a:r>
              <a:rPr lang="ru-RU" sz="3200" dirty="0"/>
              <a:t> </a:t>
            </a:r>
            <a:r>
              <a:rPr lang="ru-RU" sz="3200" dirty="0" err="1"/>
              <a:t>умінь</a:t>
            </a:r>
            <a:r>
              <a:rPr lang="ru-RU" sz="3200" dirty="0"/>
              <a:t> </a:t>
            </a:r>
            <a:r>
              <a:rPr lang="ru-RU" sz="3200" dirty="0" err="1"/>
              <a:t>і</a:t>
            </a:r>
            <a:r>
              <a:rPr lang="ru-RU" sz="3200" dirty="0"/>
              <a:t> </a:t>
            </a:r>
            <a:r>
              <a:rPr lang="ru-RU" sz="3200" dirty="0" err="1" smtClean="0"/>
              <a:t>навичок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445224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/>
              <a:t>4. </a:t>
            </a:r>
            <a:r>
              <a:rPr lang="ru-RU" sz="3200" dirty="0" err="1"/>
              <a:t>Забезпечення</a:t>
            </a:r>
            <a:r>
              <a:rPr lang="ru-RU" sz="3200" dirty="0"/>
              <a:t> </a:t>
            </a:r>
            <a:r>
              <a:rPr lang="ru-RU" sz="3200" dirty="0" err="1"/>
              <a:t>самостійної</a:t>
            </a:r>
            <a:r>
              <a:rPr lang="ru-RU" sz="3200" dirty="0"/>
              <a:t> </a:t>
            </a:r>
            <a:r>
              <a:rPr lang="ru-RU" sz="3200" dirty="0" err="1"/>
              <a:t>діяльності</a:t>
            </a:r>
            <a:r>
              <a:rPr lang="ru-RU" sz="3200" dirty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 </a:t>
            </a:r>
            <a:r>
              <a:rPr lang="ru-RU" sz="3200" dirty="0" smtClean="0"/>
              <a:t>                                                             кожного </a:t>
            </a:r>
            <a:r>
              <a:rPr lang="ru-RU" sz="3200" dirty="0"/>
              <a:t>студента.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373216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/>
              <a:t>5. </a:t>
            </a:r>
            <a:r>
              <a:rPr lang="ru-RU" sz="3200" dirty="0" err="1"/>
              <a:t>Дотримання</a:t>
            </a:r>
            <a:r>
              <a:rPr lang="ru-RU" sz="3200" dirty="0"/>
              <a:t> </a:t>
            </a:r>
            <a:r>
              <a:rPr lang="ru-RU" sz="3200" dirty="0" err="1"/>
              <a:t>систематичності</a:t>
            </a:r>
            <a:r>
              <a:rPr lang="ru-RU" sz="3200" dirty="0"/>
              <a:t> </a:t>
            </a:r>
            <a:r>
              <a:rPr lang="ru-RU" sz="3200" dirty="0" err="1"/>
              <a:t>й</a:t>
            </a:r>
            <a:r>
              <a:rPr lang="ru-RU" sz="3200" dirty="0"/>
              <a:t> </a:t>
            </a:r>
            <a:r>
              <a:rPr lang="ru-RU" sz="3200" dirty="0" err="1"/>
              <a:t>логічної</a:t>
            </a:r>
            <a:r>
              <a:rPr lang="ru-RU" sz="3200" dirty="0"/>
              <a:t> </a:t>
            </a:r>
            <a:r>
              <a:rPr lang="ru-RU" sz="3200" dirty="0" err="1"/>
              <a:t>послідовності</a:t>
            </a:r>
            <a:r>
              <a:rPr lang="ru-RU" sz="3200" dirty="0"/>
              <a:t> у </a:t>
            </a:r>
            <a:r>
              <a:rPr lang="ru-RU" sz="3200" dirty="0" err="1"/>
              <a:t>формуванні</a:t>
            </a:r>
            <a:r>
              <a:rPr lang="ru-RU" sz="3200" dirty="0"/>
              <a:t> </a:t>
            </a:r>
            <a:r>
              <a:rPr lang="ru-RU" sz="3200" dirty="0" err="1"/>
              <a:t>умінь</a:t>
            </a:r>
            <a:r>
              <a:rPr lang="ru-RU" sz="3200" dirty="0"/>
              <a:t> та </a:t>
            </a:r>
            <a:r>
              <a:rPr lang="ru-RU" sz="3200" dirty="0" err="1"/>
              <a:t>навичок</a:t>
            </a:r>
            <a:r>
              <a:rPr lang="ru-RU" sz="3200" dirty="0"/>
              <a:t> </a:t>
            </a:r>
            <a:r>
              <a:rPr lang="ru-RU" sz="3200" dirty="0" err="1"/>
              <a:t>студентів</a:t>
            </a:r>
            <a:r>
              <a:rPr lang="ru-RU" sz="3200" dirty="0"/>
              <a:t>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301208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/>
              <a:t>6. </a:t>
            </a:r>
            <a:r>
              <a:rPr lang="ru-RU" sz="3200" dirty="0" err="1"/>
              <a:t>Широке</a:t>
            </a:r>
            <a:r>
              <a:rPr lang="ru-RU" sz="3200" dirty="0"/>
              <a:t> </a:t>
            </a:r>
            <a:r>
              <a:rPr lang="ru-RU" sz="3200" dirty="0" err="1"/>
              <a:t>включення</a:t>
            </a:r>
            <a:r>
              <a:rPr lang="ru-RU" sz="3200" dirty="0"/>
              <a:t> в систему </a:t>
            </a:r>
            <a:r>
              <a:rPr lang="ru-RU" sz="3200" dirty="0" err="1"/>
              <a:t>практичних</a:t>
            </a:r>
            <a:r>
              <a:rPr lang="ru-RU" sz="3200" dirty="0"/>
              <a:t> занять </a:t>
            </a:r>
            <a:r>
              <a:rPr lang="ru-RU" sz="3200" dirty="0" err="1"/>
              <a:t>завдань</a:t>
            </a:r>
            <a:r>
              <a:rPr lang="ru-RU" sz="3200" dirty="0"/>
              <a:t> </a:t>
            </a:r>
            <a:r>
              <a:rPr lang="ru-RU" sz="3200" dirty="0" err="1"/>
              <a:t>творчого</a:t>
            </a:r>
            <a:r>
              <a:rPr lang="ru-RU" sz="3200" dirty="0"/>
              <a:t> характеру.</a:t>
            </a: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301208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/>
              <a:t>7. </a:t>
            </a:r>
            <a:r>
              <a:rPr lang="ru-RU" sz="3200" dirty="0" err="1"/>
              <a:t>Систематичний</a:t>
            </a:r>
            <a:r>
              <a:rPr lang="ru-RU" sz="3200" dirty="0"/>
              <a:t> контроль </a:t>
            </a:r>
            <a:r>
              <a:rPr lang="ru-RU" sz="3200" dirty="0" err="1"/>
              <a:t>виконання</a:t>
            </a:r>
            <a:r>
              <a:rPr lang="ru-RU" sz="3200" dirty="0"/>
              <a:t> студентами </a:t>
            </a:r>
            <a:r>
              <a:rPr lang="ru-RU" sz="3200" dirty="0" err="1"/>
              <a:t>практичних</a:t>
            </a:r>
            <a:r>
              <a:rPr lang="ru-RU" sz="3200" dirty="0"/>
              <a:t> </a:t>
            </a:r>
            <a:r>
              <a:rPr lang="ru-RU" sz="3200" dirty="0" err="1"/>
              <a:t>завдань</a:t>
            </a:r>
            <a:r>
              <a:rPr lang="ru-RU" sz="3200" dirty="0"/>
              <a:t>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301208"/>
            <a:ext cx="9144000" cy="136815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/>
              <a:t>8. </a:t>
            </a:r>
            <a:r>
              <a:rPr lang="ru-RU" sz="3200" dirty="0" err="1"/>
              <a:t>Постійне</a:t>
            </a:r>
            <a:r>
              <a:rPr lang="ru-RU" sz="3200" dirty="0"/>
              <a:t> </a:t>
            </a:r>
            <a:r>
              <a:rPr lang="ru-RU" sz="3200" dirty="0" err="1"/>
              <a:t>заохочення</a:t>
            </a:r>
            <a:r>
              <a:rPr lang="ru-RU" sz="3200" dirty="0"/>
              <a:t> </a:t>
            </a:r>
            <a:r>
              <a:rPr lang="ru-RU" sz="3200" dirty="0" err="1"/>
              <a:t>практичної</a:t>
            </a:r>
            <a:r>
              <a:rPr lang="ru-RU" sz="3200" dirty="0"/>
              <a:t> </a:t>
            </a:r>
            <a:r>
              <a:rPr lang="ru-RU" sz="3200" dirty="0" err="1"/>
              <a:t>навчальної</a:t>
            </a:r>
            <a:r>
              <a:rPr lang="ru-RU" sz="3200" dirty="0"/>
              <a:t> </a:t>
            </a:r>
            <a:r>
              <a:rPr lang="ru-RU" sz="3200" dirty="0" err="1"/>
              <a:t>діяльності</a:t>
            </a:r>
            <a:r>
              <a:rPr lang="ru-RU" sz="3200" dirty="0"/>
              <a:t> </a:t>
            </a:r>
            <a:r>
              <a:rPr lang="ru-RU" sz="3200" dirty="0" err="1"/>
              <a:t>студентів</a:t>
            </a:r>
            <a:r>
              <a:rPr lang="ru-RU" sz="3200" dirty="0"/>
              <a:t>.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75</Words>
  <Application>Microsoft Office PowerPoint</Application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Вимоги щодо організації практичних занять</vt:lpstr>
      <vt:lpstr>1. Забезпечення розуміння студентами                                необхідності володіння базовими                                              теоретичними знаннями.</vt:lpstr>
      <vt:lpstr>2. Усвідомлення необхідності вироблення вмінь і навичок, що мають професійну спрямованість.</vt:lpstr>
      <vt:lpstr>3.Забезпечення оптимальних          санітарно-гігієнічних та дидактичних умов                                 для формування умінь і навичок.</vt:lpstr>
      <vt:lpstr>4. Забезпечення самостійної діяльності                                                                кожного студента.</vt:lpstr>
      <vt:lpstr>5. Дотримання систематичності й логічної послідовності у формуванні умінь та навичок студентів.</vt:lpstr>
      <vt:lpstr>6. Широке включення в систему практичних занять завдань творчого характеру.</vt:lpstr>
      <vt:lpstr>7. Систематичний контроль виконання студентами практичних завдань.</vt:lpstr>
      <vt:lpstr>8. Постійне заохочення практичної навчальної діяльності студентів. 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Вимоги щодо організації практичних занять</dc:title>
  <dc:creator>User</dc:creator>
  <cp:lastModifiedBy>User</cp:lastModifiedBy>
  <cp:revision>13</cp:revision>
  <dcterms:created xsi:type="dcterms:W3CDTF">2016-03-21T19:16:06Z</dcterms:created>
  <dcterms:modified xsi:type="dcterms:W3CDTF">2016-03-21T20:39:14Z</dcterms:modified>
</cp:coreProperties>
</file>